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sldIdLst>
    <p:sldId id="285" r:id="rId5"/>
    <p:sldId id="267" r:id="rId6"/>
    <p:sldId id="259" r:id="rId7"/>
    <p:sldId id="260" r:id="rId8"/>
    <p:sldId id="261" r:id="rId9"/>
    <p:sldId id="262" r:id="rId10"/>
    <p:sldId id="268" r:id="rId11"/>
  </p:sldIdLst>
  <p:sldSz cx="6858000" cy="9906000" type="A4"/>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angolin" panose="00000500000000000000" pitchFamily="2" charset="0"/>
      <p:regular r:id="rId18"/>
    </p:embeddedFont>
    <p:embeddedFont>
      <p:font typeface="Segoe UI" panose="020B0502040204020203" pitchFamily="34" charset="0"/>
      <p:regular r:id="rId19"/>
      <p:bold r:id="rId20"/>
      <p:italic r:id="rId21"/>
      <p:boldItalic r:id="rId22"/>
    </p:embeddedFont>
    <p:embeddedFont>
      <p:font typeface="Source Sans Pro" panose="020B050303040302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 userDrawn="1">
          <p15:clr>
            <a:srgbClr val="A4A3A4"/>
          </p15:clr>
        </p15:guide>
        <p15:guide id="2" pos="142" userDrawn="1">
          <p15:clr>
            <a:srgbClr val="A4A3A4"/>
          </p15:clr>
        </p15:guide>
        <p15:guide id="3" pos="4178" userDrawn="1">
          <p15:clr>
            <a:srgbClr val="A4A3A4"/>
          </p15:clr>
        </p15:guide>
        <p15:guide id="4" orient="horz" pos="6091" userDrawn="1">
          <p15:clr>
            <a:srgbClr val="A4A3A4"/>
          </p15:clr>
        </p15:guide>
        <p15:guide id="5" orient="horz" pos="2190" userDrawn="1">
          <p15:clr>
            <a:srgbClr val="A4A3A4"/>
          </p15:clr>
        </p15:guide>
        <p15:guide id="6" orient="horz" pos="2281" userDrawn="1">
          <p15:clr>
            <a:srgbClr val="A4A3A4"/>
          </p15:clr>
        </p15:guide>
        <p15:guide id="7" orient="horz" pos="4141" userDrawn="1">
          <p15:clr>
            <a:srgbClr val="A4A3A4"/>
          </p15:clr>
        </p15:guide>
        <p15:guide id="8" orient="horz" pos="4231" userDrawn="1">
          <p15:clr>
            <a:srgbClr val="A4A3A4"/>
          </p15:clr>
        </p15:guide>
        <p15:guide id="9" pos="1434" userDrawn="1">
          <p15:clr>
            <a:srgbClr val="A4A3A4"/>
          </p15:clr>
        </p15:guide>
        <p15:guide id="10" pos="1502" userDrawn="1">
          <p15:clr>
            <a:srgbClr val="A4A3A4"/>
          </p15:clr>
        </p15:guide>
        <p15:guide id="11" pos="2886" userDrawn="1">
          <p15:clr>
            <a:srgbClr val="A4A3A4"/>
          </p15:clr>
        </p15:guide>
        <p15:guide id="13" pos="281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E21066-5CBC-E5A7-BE16-7ECA22EAB431}" name="Boucher Magdalena" initials="BM" userId="S::mboucher@fhstp.ac.at::3b3beade-24cc-4d73-b82b-c0fcc41b48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6374" autoAdjust="0"/>
  </p:normalViewPr>
  <p:slideViewPr>
    <p:cSldViewPr snapToGrid="0">
      <p:cViewPr varScale="1">
        <p:scale>
          <a:sx n="55" d="100"/>
          <a:sy n="55" d="100"/>
        </p:scale>
        <p:origin x="1666" y="43"/>
      </p:cViewPr>
      <p:guideLst>
        <p:guide orient="horz" pos="330"/>
        <p:guide pos="142"/>
        <p:guide pos="4178"/>
        <p:guide orient="horz" pos="6091"/>
        <p:guide orient="horz" pos="2190"/>
        <p:guide orient="horz" pos="2281"/>
        <p:guide orient="horz" pos="4141"/>
        <p:guide orient="horz" pos="4231"/>
        <p:guide pos="1434"/>
        <p:guide pos="1502"/>
        <p:guide pos="2886"/>
        <p:guide pos="281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3.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Jesus-Oliveira Victor-Adriel" userId="a708fc36-3c1b-42ab-b5e9-2e1fa3c6605e" providerId="ADAL" clId="{6E8FA145-EDCD-4886-9AC8-9447D55F3F88}"/>
    <pc:docChg chg="addSld delSld modSld">
      <pc:chgData name="de-Jesus-Oliveira Victor-Adriel" userId="a708fc36-3c1b-42ab-b5e9-2e1fa3c6605e" providerId="ADAL" clId="{6E8FA145-EDCD-4886-9AC8-9447D55F3F88}" dt="2023-06-04T17:23:15.050" v="69" actId="33553"/>
      <pc:docMkLst>
        <pc:docMk/>
      </pc:docMkLst>
      <pc:sldChg chg="modSp mod">
        <pc:chgData name="de-Jesus-Oliveira Victor-Adriel" userId="a708fc36-3c1b-42ab-b5e9-2e1fa3c6605e" providerId="ADAL" clId="{6E8FA145-EDCD-4886-9AC8-9447D55F3F88}" dt="2023-06-04T17:23:03.035" v="65" actId="33553"/>
        <pc:sldMkLst>
          <pc:docMk/>
          <pc:sldMk cId="1310685907" sldId="259"/>
        </pc:sldMkLst>
        <pc:spChg chg="ord">
          <ac:chgData name="de-Jesus-Oliveira Victor-Adriel" userId="a708fc36-3c1b-42ab-b5e9-2e1fa3c6605e" providerId="ADAL" clId="{6E8FA145-EDCD-4886-9AC8-9447D55F3F88}" dt="2023-06-04T17:20:57.904" v="7" actId="166"/>
          <ac:spMkLst>
            <pc:docMk/>
            <pc:sldMk cId="1310685907" sldId="259"/>
            <ac:spMk id="2" creationId="{4FCEB005-E3D6-2D42-08C8-52ED256FC26E}"/>
          </ac:spMkLst>
        </pc:spChg>
        <pc:spChg chg="ord">
          <ac:chgData name="de-Jesus-Oliveira Victor-Adriel" userId="a708fc36-3c1b-42ab-b5e9-2e1fa3c6605e" providerId="ADAL" clId="{6E8FA145-EDCD-4886-9AC8-9447D55F3F88}" dt="2023-06-04T17:21:01.011" v="9" actId="166"/>
          <ac:spMkLst>
            <pc:docMk/>
            <pc:sldMk cId="1310685907" sldId="259"/>
            <ac:spMk id="13" creationId="{CCCEDD10-4885-4751-AC24-8FB3D31ED69E}"/>
          </ac:spMkLst>
        </pc:spChg>
        <pc:spChg chg="mod">
          <ac:chgData name="de-Jesus-Oliveira Victor-Adriel" userId="a708fc36-3c1b-42ab-b5e9-2e1fa3c6605e" providerId="ADAL" clId="{6E8FA145-EDCD-4886-9AC8-9447D55F3F88}" dt="2023-06-04T17:21:17.601" v="13" actId="962"/>
          <ac:spMkLst>
            <pc:docMk/>
            <pc:sldMk cId="1310685907" sldId="259"/>
            <ac:spMk id="16" creationId="{D98AB754-7F8D-47AB-9849-0C630D4E2A37}"/>
          </ac:spMkLst>
        </pc:spChg>
        <pc:spChg chg="mod">
          <ac:chgData name="de-Jesus-Oliveira Victor-Adriel" userId="a708fc36-3c1b-42ab-b5e9-2e1fa3c6605e" providerId="ADAL" clId="{6E8FA145-EDCD-4886-9AC8-9447D55F3F88}" dt="2023-06-04T17:21:17.601" v="13" actId="962"/>
          <ac:spMkLst>
            <pc:docMk/>
            <pc:sldMk cId="1310685907" sldId="259"/>
            <ac:spMk id="17" creationId="{06E55F0D-1374-442B-8C82-48FCEA4796A4}"/>
          </ac:spMkLst>
        </pc:spChg>
        <pc:spChg chg="mod">
          <ac:chgData name="de-Jesus-Oliveira Victor-Adriel" userId="a708fc36-3c1b-42ab-b5e9-2e1fa3c6605e" providerId="ADAL" clId="{6E8FA145-EDCD-4886-9AC8-9447D55F3F88}" dt="2023-06-04T17:21:17.601" v="13" actId="962"/>
          <ac:spMkLst>
            <pc:docMk/>
            <pc:sldMk cId="1310685907" sldId="259"/>
            <ac:spMk id="18" creationId="{D3753364-03D6-4504-AF86-3C6386201356}"/>
          </ac:spMkLst>
        </pc:spChg>
        <pc:spChg chg="mod ord">
          <ac:chgData name="de-Jesus-Oliveira Victor-Adriel" userId="a708fc36-3c1b-42ab-b5e9-2e1fa3c6605e" providerId="ADAL" clId="{6E8FA145-EDCD-4886-9AC8-9447D55F3F88}" dt="2023-06-04T17:23:03.035" v="65" actId="33553"/>
          <ac:spMkLst>
            <pc:docMk/>
            <pc:sldMk cId="1310685907" sldId="259"/>
            <ac:spMk id="19" creationId="{EAFCC845-7912-40D3-ABE8-DEC2E9DD0B0B}"/>
          </ac:spMkLst>
        </pc:spChg>
        <pc:spChg chg="mod">
          <ac:chgData name="de-Jesus-Oliveira Victor-Adriel" userId="a708fc36-3c1b-42ab-b5e9-2e1fa3c6605e" providerId="ADAL" clId="{6E8FA145-EDCD-4886-9AC8-9447D55F3F88}" dt="2023-06-04T17:21:17.601" v="13" actId="962"/>
          <ac:spMkLst>
            <pc:docMk/>
            <pc:sldMk cId="1310685907" sldId="259"/>
            <ac:spMk id="21" creationId="{F63E92B6-82EA-4E11-9B05-0B23208E6560}"/>
          </ac:spMkLst>
        </pc:spChg>
        <pc:spChg chg="mod">
          <ac:chgData name="de-Jesus-Oliveira Victor-Adriel" userId="a708fc36-3c1b-42ab-b5e9-2e1fa3c6605e" providerId="ADAL" clId="{6E8FA145-EDCD-4886-9AC8-9447D55F3F88}" dt="2023-06-04T17:21:17.601" v="13" actId="962"/>
          <ac:spMkLst>
            <pc:docMk/>
            <pc:sldMk cId="1310685907" sldId="259"/>
            <ac:spMk id="22" creationId="{B4598410-61C9-488A-B32C-A874D97B4346}"/>
          </ac:spMkLst>
        </pc:spChg>
        <pc:spChg chg="mod">
          <ac:chgData name="de-Jesus-Oliveira Victor-Adriel" userId="a708fc36-3c1b-42ab-b5e9-2e1fa3c6605e" providerId="ADAL" clId="{6E8FA145-EDCD-4886-9AC8-9447D55F3F88}" dt="2023-06-04T17:21:17.601" v="13" actId="962"/>
          <ac:spMkLst>
            <pc:docMk/>
            <pc:sldMk cId="1310685907" sldId="259"/>
            <ac:spMk id="23" creationId="{315C8446-0F5A-4DB2-BE3E-B51E6F77BE03}"/>
          </ac:spMkLst>
        </pc:spChg>
        <pc:spChg chg="mod">
          <ac:chgData name="de-Jesus-Oliveira Victor-Adriel" userId="a708fc36-3c1b-42ab-b5e9-2e1fa3c6605e" providerId="ADAL" clId="{6E8FA145-EDCD-4886-9AC8-9447D55F3F88}" dt="2023-06-04T17:21:17.601" v="13" actId="962"/>
          <ac:spMkLst>
            <pc:docMk/>
            <pc:sldMk cId="1310685907" sldId="259"/>
            <ac:spMk id="24" creationId="{70E94346-53CB-4F95-A814-435DF2CE71B5}"/>
          </ac:spMkLst>
        </pc:spChg>
        <pc:spChg chg="mod">
          <ac:chgData name="de-Jesus-Oliveira Victor-Adriel" userId="a708fc36-3c1b-42ab-b5e9-2e1fa3c6605e" providerId="ADAL" clId="{6E8FA145-EDCD-4886-9AC8-9447D55F3F88}" dt="2023-06-04T17:21:17.601" v="13" actId="962"/>
          <ac:spMkLst>
            <pc:docMk/>
            <pc:sldMk cId="1310685907" sldId="259"/>
            <ac:spMk id="25" creationId="{4CAC2F2D-700C-409F-9F7A-D860B7C9AD33}"/>
          </ac:spMkLst>
        </pc:spChg>
        <pc:spChg chg="ord">
          <ac:chgData name="de-Jesus-Oliveira Victor-Adriel" userId="a708fc36-3c1b-42ab-b5e9-2e1fa3c6605e" providerId="ADAL" clId="{6E8FA145-EDCD-4886-9AC8-9447D55F3F88}" dt="2023-06-04T17:21:02.601" v="10" actId="166"/>
          <ac:spMkLst>
            <pc:docMk/>
            <pc:sldMk cId="1310685907" sldId="259"/>
            <ac:spMk id="27" creationId="{B7B59CE9-42CA-4364-836F-E0CA5AD66EC0}"/>
          </ac:spMkLst>
        </pc:spChg>
        <pc:spChg chg="ord">
          <ac:chgData name="de-Jesus-Oliveira Victor-Adriel" userId="a708fc36-3c1b-42ab-b5e9-2e1fa3c6605e" providerId="ADAL" clId="{6E8FA145-EDCD-4886-9AC8-9447D55F3F88}" dt="2023-06-04T17:21:04.158" v="11" actId="166"/>
          <ac:spMkLst>
            <pc:docMk/>
            <pc:sldMk cId="1310685907" sldId="259"/>
            <ac:spMk id="29" creationId="{461F8110-EB40-4652-9204-0B7E3CE13507}"/>
          </ac:spMkLst>
        </pc:spChg>
        <pc:spChg chg="ord">
          <ac:chgData name="de-Jesus-Oliveira Victor-Adriel" userId="a708fc36-3c1b-42ab-b5e9-2e1fa3c6605e" providerId="ADAL" clId="{6E8FA145-EDCD-4886-9AC8-9447D55F3F88}" dt="2023-06-04T17:21:05.678" v="12" actId="166"/>
          <ac:spMkLst>
            <pc:docMk/>
            <pc:sldMk cId="1310685907" sldId="259"/>
            <ac:spMk id="31" creationId="{E051E2C7-DC20-4060-B695-6707A6508000}"/>
          </ac:spMkLst>
        </pc:spChg>
        <pc:picChg chg="mod">
          <ac:chgData name="de-Jesus-Oliveira Victor-Adriel" userId="a708fc36-3c1b-42ab-b5e9-2e1fa3c6605e" providerId="ADAL" clId="{6E8FA145-EDCD-4886-9AC8-9447D55F3F88}" dt="2023-06-04T17:21:17.601" v="13" actId="962"/>
          <ac:picMkLst>
            <pc:docMk/>
            <pc:sldMk cId="1310685907" sldId="259"/>
            <ac:picMk id="4" creationId="{62B1D934-8D82-128A-AAD2-F56ED7DF85B2}"/>
          </ac:picMkLst>
        </pc:picChg>
        <pc:picChg chg="mod">
          <ac:chgData name="de-Jesus-Oliveira Victor-Adriel" userId="a708fc36-3c1b-42ab-b5e9-2e1fa3c6605e" providerId="ADAL" clId="{6E8FA145-EDCD-4886-9AC8-9447D55F3F88}" dt="2023-06-04T17:21:17.601" v="13" actId="962"/>
          <ac:picMkLst>
            <pc:docMk/>
            <pc:sldMk cId="1310685907" sldId="259"/>
            <ac:picMk id="9" creationId="{30B737E2-79DC-EF3F-89C0-F94E33AFE8B0}"/>
          </ac:picMkLst>
        </pc:picChg>
      </pc:sldChg>
      <pc:sldChg chg="modSp mod">
        <pc:chgData name="de-Jesus-Oliveira Victor-Adriel" userId="a708fc36-3c1b-42ab-b5e9-2e1fa3c6605e" providerId="ADAL" clId="{6E8FA145-EDCD-4886-9AC8-9447D55F3F88}" dt="2023-06-04T17:23:05.881" v="66" actId="33553"/>
        <pc:sldMkLst>
          <pc:docMk/>
          <pc:sldMk cId="4091270383" sldId="260"/>
        </pc:sldMkLst>
        <pc:spChg chg="mod ord modVis">
          <ac:chgData name="de-Jesus-Oliveira Victor-Adriel" userId="a708fc36-3c1b-42ab-b5e9-2e1fa3c6605e" providerId="ADAL" clId="{6E8FA145-EDCD-4886-9AC8-9447D55F3F88}" dt="2023-06-04T17:21:59.974" v="35" actId="33935"/>
          <ac:spMkLst>
            <pc:docMk/>
            <pc:sldMk cId="4091270383" sldId="260"/>
            <ac:spMk id="2" creationId="{02BD2F2F-E5C9-CF29-DB1F-A56A5605DE9A}"/>
          </ac:spMkLst>
        </pc:spChg>
        <pc:spChg chg="mod">
          <ac:chgData name="de-Jesus-Oliveira Victor-Adriel" userId="a708fc36-3c1b-42ab-b5e9-2e1fa3c6605e" providerId="ADAL" clId="{6E8FA145-EDCD-4886-9AC8-9447D55F3F88}" dt="2023-06-04T17:21:47.647" v="30" actId="962"/>
          <ac:spMkLst>
            <pc:docMk/>
            <pc:sldMk cId="4091270383" sldId="260"/>
            <ac:spMk id="4" creationId="{9031E1E4-C304-4F01-BA61-8E8366E283AA}"/>
          </ac:spMkLst>
        </pc:spChg>
        <pc:spChg chg="mod">
          <ac:chgData name="de-Jesus-Oliveira Victor-Adriel" userId="a708fc36-3c1b-42ab-b5e9-2e1fa3c6605e" providerId="ADAL" clId="{6E8FA145-EDCD-4886-9AC8-9447D55F3F88}" dt="2023-06-04T17:21:47.647" v="30" actId="962"/>
          <ac:spMkLst>
            <pc:docMk/>
            <pc:sldMk cId="4091270383" sldId="260"/>
            <ac:spMk id="10" creationId="{908C70B1-C6BC-4320-89DD-D636EA3B83EE}"/>
          </ac:spMkLst>
        </pc:spChg>
        <pc:spChg chg="mod">
          <ac:chgData name="de-Jesus-Oliveira Victor-Adriel" userId="a708fc36-3c1b-42ab-b5e9-2e1fa3c6605e" providerId="ADAL" clId="{6E8FA145-EDCD-4886-9AC8-9447D55F3F88}" dt="2023-06-04T17:21:47.647" v="30" actId="962"/>
          <ac:spMkLst>
            <pc:docMk/>
            <pc:sldMk cId="4091270383" sldId="260"/>
            <ac:spMk id="11" creationId="{ADC818BB-AADD-4CB4-A352-33F361B909AC}"/>
          </ac:spMkLst>
        </pc:spChg>
        <pc:spChg chg="mod">
          <ac:chgData name="de-Jesus-Oliveira Victor-Adriel" userId="a708fc36-3c1b-42ab-b5e9-2e1fa3c6605e" providerId="ADAL" clId="{6E8FA145-EDCD-4886-9AC8-9447D55F3F88}" dt="2023-06-04T17:21:47.647" v="30" actId="962"/>
          <ac:spMkLst>
            <pc:docMk/>
            <pc:sldMk cId="4091270383" sldId="260"/>
            <ac:spMk id="12" creationId="{A0BC0C68-3404-4421-8423-F0146A1C1B87}"/>
          </ac:spMkLst>
        </pc:spChg>
        <pc:spChg chg="mod">
          <ac:chgData name="de-Jesus-Oliveira Victor-Adriel" userId="a708fc36-3c1b-42ab-b5e9-2e1fa3c6605e" providerId="ADAL" clId="{6E8FA145-EDCD-4886-9AC8-9447D55F3F88}" dt="2023-06-04T17:21:47.647" v="30" actId="962"/>
          <ac:spMkLst>
            <pc:docMk/>
            <pc:sldMk cId="4091270383" sldId="260"/>
            <ac:spMk id="15" creationId="{46603D6A-0AD8-4A93-851A-352A345B7962}"/>
          </ac:spMkLst>
        </pc:spChg>
        <pc:spChg chg="mod">
          <ac:chgData name="de-Jesus-Oliveira Victor-Adriel" userId="a708fc36-3c1b-42ab-b5e9-2e1fa3c6605e" providerId="ADAL" clId="{6E8FA145-EDCD-4886-9AC8-9447D55F3F88}" dt="2023-06-04T17:21:47.647" v="30" actId="962"/>
          <ac:spMkLst>
            <pc:docMk/>
            <pc:sldMk cId="4091270383" sldId="260"/>
            <ac:spMk id="16" creationId="{A500D747-9A2C-4EFE-9B77-BE94D402E91E}"/>
          </ac:spMkLst>
        </pc:spChg>
        <pc:spChg chg="mod ord modVis">
          <ac:chgData name="de-Jesus-Oliveira Victor-Adriel" userId="a708fc36-3c1b-42ab-b5e9-2e1fa3c6605e" providerId="ADAL" clId="{6E8FA145-EDCD-4886-9AC8-9447D55F3F88}" dt="2023-06-04T17:23:05.881" v="66" actId="33553"/>
          <ac:spMkLst>
            <pc:docMk/>
            <pc:sldMk cId="4091270383" sldId="260"/>
            <ac:spMk id="17" creationId="{EAB2CE85-EDAA-40CE-91A0-7CF9037A8673}"/>
          </ac:spMkLst>
        </pc:spChg>
        <pc:spChg chg="mod">
          <ac:chgData name="de-Jesus-Oliveira Victor-Adriel" userId="a708fc36-3c1b-42ab-b5e9-2e1fa3c6605e" providerId="ADAL" clId="{6E8FA145-EDCD-4886-9AC8-9447D55F3F88}" dt="2023-06-04T17:21:47.647" v="30" actId="962"/>
          <ac:spMkLst>
            <pc:docMk/>
            <pc:sldMk cId="4091270383" sldId="260"/>
            <ac:spMk id="18" creationId="{F7E88752-A0B8-46A0-A037-EE21803CA1C7}"/>
          </ac:spMkLst>
        </pc:spChg>
        <pc:spChg chg="mod ord modVis">
          <ac:chgData name="de-Jesus-Oliveira Victor-Adriel" userId="a708fc36-3c1b-42ab-b5e9-2e1fa3c6605e" providerId="ADAL" clId="{6E8FA145-EDCD-4886-9AC8-9447D55F3F88}" dt="2023-06-04T17:21:59.974" v="35" actId="33935"/>
          <ac:spMkLst>
            <pc:docMk/>
            <pc:sldMk cId="4091270383" sldId="260"/>
            <ac:spMk id="22" creationId="{D256D796-B065-41B3-9424-D9E087929BDC}"/>
          </ac:spMkLst>
        </pc:spChg>
        <pc:spChg chg="mod ord modVis">
          <ac:chgData name="de-Jesus-Oliveira Victor-Adriel" userId="a708fc36-3c1b-42ab-b5e9-2e1fa3c6605e" providerId="ADAL" clId="{6E8FA145-EDCD-4886-9AC8-9447D55F3F88}" dt="2023-06-04T17:21:59.974" v="35" actId="33935"/>
          <ac:spMkLst>
            <pc:docMk/>
            <pc:sldMk cId="4091270383" sldId="260"/>
            <ac:spMk id="25" creationId="{C2E880B1-4D80-4221-B780-CFBE6FE470F0}"/>
          </ac:spMkLst>
        </pc:spChg>
        <pc:spChg chg="mod ord modVis">
          <ac:chgData name="de-Jesus-Oliveira Victor-Adriel" userId="a708fc36-3c1b-42ab-b5e9-2e1fa3c6605e" providerId="ADAL" clId="{6E8FA145-EDCD-4886-9AC8-9447D55F3F88}" dt="2023-06-04T17:21:59.974" v="35" actId="33935"/>
          <ac:spMkLst>
            <pc:docMk/>
            <pc:sldMk cId="4091270383" sldId="260"/>
            <ac:spMk id="28" creationId="{06DF58F9-B396-413E-B575-4DB8B8D74ACB}"/>
          </ac:spMkLst>
        </pc:spChg>
        <pc:spChg chg="mod ord modVis">
          <ac:chgData name="de-Jesus-Oliveira Victor-Adriel" userId="a708fc36-3c1b-42ab-b5e9-2e1fa3c6605e" providerId="ADAL" clId="{6E8FA145-EDCD-4886-9AC8-9447D55F3F88}" dt="2023-06-04T17:21:59.974" v="35" actId="33935"/>
          <ac:spMkLst>
            <pc:docMk/>
            <pc:sldMk cId="4091270383" sldId="260"/>
            <ac:spMk id="34" creationId="{7D31D6E0-FA84-4BF7-8596-48C1293642A5}"/>
          </ac:spMkLst>
        </pc:spChg>
        <pc:spChg chg="mod ord modVis">
          <ac:chgData name="de-Jesus-Oliveira Victor-Adriel" userId="a708fc36-3c1b-42ab-b5e9-2e1fa3c6605e" providerId="ADAL" clId="{6E8FA145-EDCD-4886-9AC8-9447D55F3F88}" dt="2023-06-04T17:21:59.974" v="35" actId="33935"/>
          <ac:spMkLst>
            <pc:docMk/>
            <pc:sldMk cId="4091270383" sldId="260"/>
            <ac:spMk id="36" creationId="{F56F6933-ED78-47EC-B1D9-1CF1175B117F}"/>
          </ac:spMkLst>
        </pc:spChg>
        <pc:spChg chg="mod ord modVis">
          <ac:chgData name="de-Jesus-Oliveira Victor-Adriel" userId="a708fc36-3c1b-42ab-b5e9-2e1fa3c6605e" providerId="ADAL" clId="{6E8FA145-EDCD-4886-9AC8-9447D55F3F88}" dt="2023-06-04T17:21:59.974" v="35" actId="33935"/>
          <ac:spMkLst>
            <pc:docMk/>
            <pc:sldMk cId="4091270383" sldId="260"/>
            <ac:spMk id="37" creationId="{415077F1-516D-4AF8-9BF6-7E7CFD18D556}"/>
          </ac:spMkLst>
        </pc:spChg>
        <pc:spChg chg="mod">
          <ac:chgData name="de-Jesus-Oliveira Victor-Adriel" userId="a708fc36-3c1b-42ab-b5e9-2e1fa3c6605e" providerId="ADAL" clId="{6E8FA145-EDCD-4886-9AC8-9447D55F3F88}" dt="2023-06-04T17:21:47.647" v="30" actId="962"/>
          <ac:spMkLst>
            <pc:docMk/>
            <pc:sldMk cId="4091270383" sldId="260"/>
            <ac:spMk id="39" creationId="{93499DF8-D114-1803-64E3-E9D32F426270}"/>
          </ac:spMkLst>
        </pc:spChg>
        <pc:spChg chg="mod">
          <ac:chgData name="de-Jesus-Oliveira Victor-Adriel" userId="a708fc36-3c1b-42ab-b5e9-2e1fa3c6605e" providerId="ADAL" clId="{6E8FA145-EDCD-4886-9AC8-9447D55F3F88}" dt="2023-06-04T17:21:47.647" v="30" actId="962"/>
          <ac:spMkLst>
            <pc:docMk/>
            <pc:sldMk cId="4091270383" sldId="260"/>
            <ac:spMk id="40" creationId="{A3BCA5F5-B91B-FED2-EA22-9C4D4A27CB49}"/>
          </ac:spMkLst>
        </pc:spChg>
        <pc:spChg chg="mod">
          <ac:chgData name="de-Jesus-Oliveira Victor-Adriel" userId="a708fc36-3c1b-42ab-b5e9-2e1fa3c6605e" providerId="ADAL" clId="{6E8FA145-EDCD-4886-9AC8-9447D55F3F88}" dt="2023-06-04T17:21:47.647" v="30" actId="962"/>
          <ac:spMkLst>
            <pc:docMk/>
            <pc:sldMk cId="4091270383" sldId="260"/>
            <ac:spMk id="41" creationId="{E9E01578-3D05-2538-9703-264C7198BB17}"/>
          </ac:spMkLst>
        </pc:spChg>
        <pc:spChg chg="mod">
          <ac:chgData name="de-Jesus-Oliveira Victor-Adriel" userId="a708fc36-3c1b-42ab-b5e9-2e1fa3c6605e" providerId="ADAL" clId="{6E8FA145-EDCD-4886-9AC8-9447D55F3F88}" dt="2023-06-04T17:21:47.647" v="30" actId="962"/>
          <ac:spMkLst>
            <pc:docMk/>
            <pc:sldMk cId="4091270383" sldId="260"/>
            <ac:spMk id="42" creationId="{31D36F4A-632C-3CB9-F129-0F4997B90212}"/>
          </ac:spMkLst>
        </pc:spChg>
        <pc:spChg chg="mod">
          <ac:chgData name="de-Jesus-Oliveira Victor-Adriel" userId="a708fc36-3c1b-42ab-b5e9-2e1fa3c6605e" providerId="ADAL" clId="{6E8FA145-EDCD-4886-9AC8-9447D55F3F88}" dt="2023-06-04T17:21:47.647" v="30" actId="962"/>
          <ac:spMkLst>
            <pc:docMk/>
            <pc:sldMk cId="4091270383" sldId="260"/>
            <ac:spMk id="43" creationId="{24276ACB-8496-43AC-04BA-A03BB5A38605}"/>
          </ac:spMkLst>
        </pc:spChg>
        <pc:spChg chg="mod">
          <ac:chgData name="de-Jesus-Oliveira Victor-Adriel" userId="a708fc36-3c1b-42ab-b5e9-2e1fa3c6605e" providerId="ADAL" clId="{6E8FA145-EDCD-4886-9AC8-9447D55F3F88}" dt="2023-06-04T17:21:47.647" v="30" actId="962"/>
          <ac:spMkLst>
            <pc:docMk/>
            <pc:sldMk cId="4091270383" sldId="260"/>
            <ac:spMk id="44" creationId="{087FC547-8212-FAED-782E-477431D39B39}"/>
          </ac:spMkLst>
        </pc:spChg>
        <pc:spChg chg="mod">
          <ac:chgData name="de-Jesus-Oliveira Victor-Adriel" userId="a708fc36-3c1b-42ab-b5e9-2e1fa3c6605e" providerId="ADAL" clId="{6E8FA145-EDCD-4886-9AC8-9447D55F3F88}" dt="2023-06-04T17:21:47.647" v="30" actId="962"/>
          <ac:spMkLst>
            <pc:docMk/>
            <pc:sldMk cId="4091270383" sldId="260"/>
            <ac:spMk id="45" creationId="{45931500-07D4-407B-75AA-A7C56B14725B}"/>
          </ac:spMkLst>
        </pc:spChg>
        <pc:spChg chg="mod">
          <ac:chgData name="de-Jesus-Oliveira Victor-Adriel" userId="a708fc36-3c1b-42ab-b5e9-2e1fa3c6605e" providerId="ADAL" clId="{6E8FA145-EDCD-4886-9AC8-9447D55F3F88}" dt="2023-06-04T17:21:47.647" v="30" actId="962"/>
          <ac:spMkLst>
            <pc:docMk/>
            <pc:sldMk cId="4091270383" sldId="260"/>
            <ac:spMk id="46" creationId="{5A83FD09-F813-4A55-9ECE-CD1BE1FAF5C3}"/>
          </ac:spMkLst>
        </pc:spChg>
        <pc:spChg chg="mod">
          <ac:chgData name="de-Jesus-Oliveira Victor-Adriel" userId="a708fc36-3c1b-42ab-b5e9-2e1fa3c6605e" providerId="ADAL" clId="{6E8FA145-EDCD-4886-9AC8-9447D55F3F88}" dt="2023-06-04T17:21:47.647" v="30" actId="962"/>
          <ac:spMkLst>
            <pc:docMk/>
            <pc:sldMk cId="4091270383" sldId="260"/>
            <ac:spMk id="47" creationId="{597F2C66-4674-6A0D-AFF5-902785FE7299}"/>
          </ac:spMkLst>
        </pc:spChg>
        <pc:spChg chg="mod">
          <ac:chgData name="de-Jesus-Oliveira Victor-Adriel" userId="a708fc36-3c1b-42ab-b5e9-2e1fa3c6605e" providerId="ADAL" clId="{6E8FA145-EDCD-4886-9AC8-9447D55F3F88}" dt="2023-06-04T17:21:47.647" v="30" actId="962"/>
          <ac:spMkLst>
            <pc:docMk/>
            <pc:sldMk cId="4091270383" sldId="260"/>
            <ac:spMk id="48" creationId="{B18276A5-5435-38CE-3120-C4921D9DFCF6}"/>
          </ac:spMkLst>
        </pc:spChg>
        <pc:spChg chg="mod">
          <ac:chgData name="de-Jesus-Oliveira Victor-Adriel" userId="a708fc36-3c1b-42ab-b5e9-2e1fa3c6605e" providerId="ADAL" clId="{6E8FA145-EDCD-4886-9AC8-9447D55F3F88}" dt="2023-06-04T17:21:47.647" v="30" actId="962"/>
          <ac:spMkLst>
            <pc:docMk/>
            <pc:sldMk cId="4091270383" sldId="260"/>
            <ac:spMk id="49" creationId="{2CC38548-61F2-1E35-4BA5-D456C9E43255}"/>
          </ac:spMkLst>
        </pc:spChg>
        <pc:spChg chg="mod">
          <ac:chgData name="de-Jesus-Oliveira Victor-Adriel" userId="a708fc36-3c1b-42ab-b5e9-2e1fa3c6605e" providerId="ADAL" clId="{6E8FA145-EDCD-4886-9AC8-9447D55F3F88}" dt="2023-06-04T17:21:47.647" v="30" actId="962"/>
          <ac:spMkLst>
            <pc:docMk/>
            <pc:sldMk cId="4091270383" sldId="260"/>
            <ac:spMk id="50" creationId="{289E974F-267B-D965-0D79-42F75605F5C5}"/>
          </ac:spMkLst>
        </pc:spChg>
        <pc:spChg chg="mod">
          <ac:chgData name="de-Jesus-Oliveira Victor-Adriel" userId="a708fc36-3c1b-42ab-b5e9-2e1fa3c6605e" providerId="ADAL" clId="{6E8FA145-EDCD-4886-9AC8-9447D55F3F88}" dt="2023-06-04T17:21:47.647" v="30" actId="962"/>
          <ac:spMkLst>
            <pc:docMk/>
            <pc:sldMk cId="4091270383" sldId="260"/>
            <ac:spMk id="51" creationId="{72D3B4C2-3220-2860-C47D-AB1EACDC0D45}"/>
          </ac:spMkLst>
        </pc:spChg>
        <pc:spChg chg="mod">
          <ac:chgData name="de-Jesus-Oliveira Victor-Adriel" userId="a708fc36-3c1b-42ab-b5e9-2e1fa3c6605e" providerId="ADAL" clId="{6E8FA145-EDCD-4886-9AC8-9447D55F3F88}" dt="2023-06-04T17:21:47.647" v="30" actId="962"/>
          <ac:spMkLst>
            <pc:docMk/>
            <pc:sldMk cId="4091270383" sldId="260"/>
            <ac:spMk id="52" creationId="{D5A7219B-7E39-05E9-A287-A4D847B09141}"/>
          </ac:spMkLst>
        </pc:spChg>
        <pc:spChg chg="mod">
          <ac:chgData name="de-Jesus-Oliveira Victor-Adriel" userId="a708fc36-3c1b-42ab-b5e9-2e1fa3c6605e" providerId="ADAL" clId="{6E8FA145-EDCD-4886-9AC8-9447D55F3F88}" dt="2023-06-04T17:21:47.647" v="30" actId="962"/>
          <ac:spMkLst>
            <pc:docMk/>
            <pc:sldMk cId="4091270383" sldId="260"/>
            <ac:spMk id="59" creationId="{C11BE9CA-E9E8-4781-9ABE-4ADD14A982EF}"/>
          </ac:spMkLst>
        </pc:spChg>
        <pc:spChg chg="mod">
          <ac:chgData name="de-Jesus-Oliveira Victor-Adriel" userId="a708fc36-3c1b-42ab-b5e9-2e1fa3c6605e" providerId="ADAL" clId="{6E8FA145-EDCD-4886-9AC8-9447D55F3F88}" dt="2023-06-04T17:21:47.647" v="30" actId="962"/>
          <ac:spMkLst>
            <pc:docMk/>
            <pc:sldMk cId="4091270383" sldId="260"/>
            <ac:spMk id="60" creationId="{F5095267-8D9D-01D8-0915-F56ACA89B1E3}"/>
          </ac:spMkLst>
        </pc:spChg>
        <pc:spChg chg="mod">
          <ac:chgData name="de-Jesus-Oliveira Victor-Adriel" userId="a708fc36-3c1b-42ab-b5e9-2e1fa3c6605e" providerId="ADAL" clId="{6E8FA145-EDCD-4886-9AC8-9447D55F3F88}" dt="2023-06-04T17:21:47.647" v="30" actId="962"/>
          <ac:spMkLst>
            <pc:docMk/>
            <pc:sldMk cId="4091270383" sldId="260"/>
            <ac:spMk id="61" creationId="{9F504058-470C-7ACA-344F-9CB1498958CD}"/>
          </ac:spMkLst>
        </pc:spChg>
        <pc:spChg chg="mod">
          <ac:chgData name="de-Jesus-Oliveira Victor-Adriel" userId="a708fc36-3c1b-42ab-b5e9-2e1fa3c6605e" providerId="ADAL" clId="{6E8FA145-EDCD-4886-9AC8-9447D55F3F88}" dt="2023-06-04T17:21:47.647" v="30" actId="962"/>
          <ac:spMkLst>
            <pc:docMk/>
            <pc:sldMk cId="4091270383" sldId="260"/>
            <ac:spMk id="62" creationId="{949D98DD-DDF1-AE44-29F6-FC59DF1AC4B8}"/>
          </ac:spMkLst>
        </pc:spChg>
        <pc:spChg chg="mod">
          <ac:chgData name="de-Jesus-Oliveira Victor-Adriel" userId="a708fc36-3c1b-42ab-b5e9-2e1fa3c6605e" providerId="ADAL" clId="{6E8FA145-EDCD-4886-9AC8-9447D55F3F88}" dt="2023-06-04T17:21:47.647" v="30" actId="962"/>
          <ac:spMkLst>
            <pc:docMk/>
            <pc:sldMk cId="4091270383" sldId="260"/>
            <ac:spMk id="63" creationId="{A04099B2-9B3F-8074-988F-991C52779581}"/>
          </ac:spMkLst>
        </pc:spChg>
        <pc:spChg chg="mod">
          <ac:chgData name="de-Jesus-Oliveira Victor-Adriel" userId="a708fc36-3c1b-42ab-b5e9-2e1fa3c6605e" providerId="ADAL" clId="{6E8FA145-EDCD-4886-9AC8-9447D55F3F88}" dt="2023-06-04T17:21:47.647" v="30" actId="962"/>
          <ac:spMkLst>
            <pc:docMk/>
            <pc:sldMk cId="4091270383" sldId="260"/>
            <ac:spMk id="64" creationId="{589D93BE-A3EF-212F-34AF-1432A5CE7719}"/>
          </ac:spMkLst>
        </pc:spChg>
        <pc:spChg chg="mod">
          <ac:chgData name="de-Jesus-Oliveira Victor-Adriel" userId="a708fc36-3c1b-42ab-b5e9-2e1fa3c6605e" providerId="ADAL" clId="{6E8FA145-EDCD-4886-9AC8-9447D55F3F88}" dt="2023-06-04T17:21:47.647" v="30" actId="962"/>
          <ac:spMkLst>
            <pc:docMk/>
            <pc:sldMk cId="4091270383" sldId="260"/>
            <ac:spMk id="66" creationId="{962A9978-9F77-126F-377A-451892AE335D}"/>
          </ac:spMkLst>
        </pc:spChg>
        <pc:spChg chg="mod">
          <ac:chgData name="de-Jesus-Oliveira Victor-Adriel" userId="a708fc36-3c1b-42ab-b5e9-2e1fa3c6605e" providerId="ADAL" clId="{6E8FA145-EDCD-4886-9AC8-9447D55F3F88}" dt="2023-06-04T17:21:47.647" v="30" actId="962"/>
          <ac:spMkLst>
            <pc:docMk/>
            <pc:sldMk cId="4091270383" sldId="260"/>
            <ac:spMk id="67" creationId="{4D99870D-2A20-0F20-7176-26692DCBF015}"/>
          </ac:spMkLst>
        </pc:spChg>
        <pc:spChg chg="mod">
          <ac:chgData name="de-Jesus-Oliveira Victor-Adriel" userId="a708fc36-3c1b-42ab-b5e9-2e1fa3c6605e" providerId="ADAL" clId="{6E8FA145-EDCD-4886-9AC8-9447D55F3F88}" dt="2023-06-04T17:21:47.647" v="30" actId="962"/>
          <ac:spMkLst>
            <pc:docMk/>
            <pc:sldMk cId="4091270383" sldId="260"/>
            <ac:spMk id="68" creationId="{122730FB-B697-074D-4610-E60B2D49A719}"/>
          </ac:spMkLst>
        </pc:spChg>
        <pc:spChg chg="mod">
          <ac:chgData name="de-Jesus-Oliveira Victor-Adriel" userId="a708fc36-3c1b-42ab-b5e9-2e1fa3c6605e" providerId="ADAL" clId="{6E8FA145-EDCD-4886-9AC8-9447D55F3F88}" dt="2023-06-04T17:21:47.647" v="30" actId="962"/>
          <ac:spMkLst>
            <pc:docMk/>
            <pc:sldMk cId="4091270383" sldId="260"/>
            <ac:spMk id="91" creationId="{8AB08D64-E2B2-BA0E-7240-8E11767F6F47}"/>
          </ac:spMkLst>
        </pc:spChg>
        <pc:grpChg chg="mod">
          <ac:chgData name="de-Jesus-Oliveira Victor-Adriel" userId="a708fc36-3c1b-42ab-b5e9-2e1fa3c6605e" providerId="ADAL" clId="{6E8FA145-EDCD-4886-9AC8-9447D55F3F88}" dt="2023-06-04T17:21:47.647" v="30" actId="962"/>
          <ac:grpSpMkLst>
            <pc:docMk/>
            <pc:sldMk cId="4091270383" sldId="260"/>
            <ac:grpSpMk id="78" creationId="{1941AFB4-9AEF-D5D6-808A-DD138927CCCF}"/>
          </ac:grpSpMkLst>
        </pc:grpChg>
        <pc:grpChg chg="mod">
          <ac:chgData name="de-Jesus-Oliveira Victor-Adriel" userId="a708fc36-3c1b-42ab-b5e9-2e1fa3c6605e" providerId="ADAL" clId="{6E8FA145-EDCD-4886-9AC8-9447D55F3F88}" dt="2023-06-04T17:21:47.647" v="30" actId="962"/>
          <ac:grpSpMkLst>
            <pc:docMk/>
            <pc:sldMk cId="4091270383" sldId="260"/>
            <ac:grpSpMk id="81" creationId="{4842B853-78F3-84FB-E7CD-83AED1086137}"/>
          </ac:grpSpMkLst>
        </pc:grpChg>
        <pc:grpChg chg="mod">
          <ac:chgData name="de-Jesus-Oliveira Victor-Adriel" userId="a708fc36-3c1b-42ab-b5e9-2e1fa3c6605e" providerId="ADAL" clId="{6E8FA145-EDCD-4886-9AC8-9447D55F3F88}" dt="2023-06-04T17:21:47.647" v="30" actId="962"/>
          <ac:grpSpMkLst>
            <pc:docMk/>
            <pc:sldMk cId="4091270383" sldId="260"/>
            <ac:grpSpMk id="85" creationId="{5BCA8E87-6EA2-7E25-748D-098EC599328B}"/>
          </ac:grpSpMkLst>
        </pc:grpChg>
        <pc:grpChg chg="mod">
          <ac:chgData name="de-Jesus-Oliveira Victor-Adriel" userId="a708fc36-3c1b-42ab-b5e9-2e1fa3c6605e" providerId="ADAL" clId="{6E8FA145-EDCD-4886-9AC8-9447D55F3F88}" dt="2023-06-04T17:21:47.647" v="30" actId="962"/>
          <ac:grpSpMkLst>
            <pc:docMk/>
            <pc:sldMk cId="4091270383" sldId="260"/>
            <ac:grpSpMk id="89" creationId="{36243CEE-CB22-8E22-BBE3-4EF9D958D33F}"/>
          </ac:grpSpMkLst>
        </pc:grpChg>
        <pc:picChg chg="mod">
          <ac:chgData name="de-Jesus-Oliveira Victor-Adriel" userId="a708fc36-3c1b-42ab-b5e9-2e1fa3c6605e" providerId="ADAL" clId="{6E8FA145-EDCD-4886-9AC8-9447D55F3F88}" dt="2023-06-04T17:21:47.647" v="30" actId="962"/>
          <ac:picMkLst>
            <pc:docMk/>
            <pc:sldMk cId="4091270383" sldId="260"/>
            <ac:picMk id="13" creationId="{48E67A4E-6E26-4DF5-FB5F-6B4EA5DEB8E2}"/>
          </ac:picMkLst>
        </pc:picChg>
        <pc:picChg chg="mod">
          <ac:chgData name="de-Jesus-Oliveira Victor-Adriel" userId="a708fc36-3c1b-42ab-b5e9-2e1fa3c6605e" providerId="ADAL" clId="{6E8FA145-EDCD-4886-9AC8-9447D55F3F88}" dt="2023-06-04T17:21:47.647" v="30" actId="962"/>
          <ac:picMkLst>
            <pc:docMk/>
            <pc:sldMk cId="4091270383" sldId="260"/>
            <ac:picMk id="32" creationId="{F9E3FC94-2158-C125-CD84-D0900C9201C6}"/>
          </ac:picMkLst>
        </pc:picChg>
        <pc:inkChg chg="mod">
          <ac:chgData name="de-Jesus-Oliveira Victor-Adriel" userId="a708fc36-3c1b-42ab-b5e9-2e1fa3c6605e" providerId="ADAL" clId="{6E8FA145-EDCD-4886-9AC8-9447D55F3F88}" dt="2023-06-04T17:21:47.647" v="30" actId="962"/>
          <ac:inkMkLst>
            <pc:docMk/>
            <pc:sldMk cId="4091270383" sldId="260"/>
            <ac:inkMk id="57" creationId="{98FA0A22-0EED-6E45-7682-94BC71B82F06}"/>
          </ac:inkMkLst>
        </pc:inkChg>
        <pc:inkChg chg="mod">
          <ac:chgData name="de-Jesus-Oliveira Victor-Adriel" userId="a708fc36-3c1b-42ab-b5e9-2e1fa3c6605e" providerId="ADAL" clId="{6E8FA145-EDCD-4886-9AC8-9447D55F3F88}" dt="2023-06-04T17:21:58.102" v="34" actId="962"/>
          <ac:inkMkLst>
            <pc:docMk/>
            <pc:sldMk cId="4091270383" sldId="260"/>
            <ac:inkMk id="71" creationId="{FF51DF6D-76A0-FAC7-F517-A73205AF701B}"/>
          </ac:inkMkLst>
        </pc:inkChg>
        <pc:inkChg chg="mod">
          <ac:chgData name="de-Jesus-Oliveira Victor-Adriel" userId="a708fc36-3c1b-42ab-b5e9-2e1fa3c6605e" providerId="ADAL" clId="{6E8FA145-EDCD-4886-9AC8-9447D55F3F88}" dt="2023-06-04T17:21:58.102" v="34" actId="962"/>
          <ac:inkMkLst>
            <pc:docMk/>
            <pc:sldMk cId="4091270383" sldId="260"/>
            <ac:inkMk id="72" creationId="{2CD4D0B6-28BB-916C-AA82-C0A9D112EC63}"/>
          </ac:inkMkLst>
        </pc:inkChg>
        <pc:inkChg chg="mod">
          <ac:chgData name="de-Jesus-Oliveira Victor-Adriel" userId="a708fc36-3c1b-42ab-b5e9-2e1fa3c6605e" providerId="ADAL" clId="{6E8FA145-EDCD-4886-9AC8-9447D55F3F88}" dt="2023-06-04T17:21:47.647" v="30" actId="962"/>
          <ac:inkMkLst>
            <pc:docMk/>
            <pc:sldMk cId="4091270383" sldId="260"/>
            <ac:inkMk id="73" creationId="{17570965-FAAF-CAAD-894C-FA8811530699}"/>
          </ac:inkMkLst>
        </pc:inkChg>
        <pc:inkChg chg="mod">
          <ac:chgData name="de-Jesus-Oliveira Victor-Adriel" userId="a708fc36-3c1b-42ab-b5e9-2e1fa3c6605e" providerId="ADAL" clId="{6E8FA145-EDCD-4886-9AC8-9447D55F3F88}" dt="2023-06-04T17:21:58.102" v="34" actId="962"/>
          <ac:inkMkLst>
            <pc:docMk/>
            <pc:sldMk cId="4091270383" sldId="260"/>
            <ac:inkMk id="75" creationId="{73D5EEC6-E6C2-38EF-CD75-95EF632A49A8}"/>
          </ac:inkMkLst>
        </pc:inkChg>
        <pc:inkChg chg="mod">
          <ac:chgData name="de-Jesus-Oliveira Victor-Adriel" userId="a708fc36-3c1b-42ab-b5e9-2e1fa3c6605e" providerId="ADAL" clId="{6E8FA145-EDCD-4886-9AC8-9447D55F3F88}" dt="2023-06-04T17:21:47.647" v="30" actId="962"/>
          <ac:inkMkLst>
            <pc:docMk/>
            <pc:sldMk cId="4091270383" sldId="260"/>
            <ac:inkMk id="76" creationId="{C2CDEC1C-EF3F-B535-B30C-FCBFE2C65B6C}"/>
          </ac:inkMkLst>
        </pc:inkChg>
        <pc:inkChg chg="mod">
          <ac:chgData name="de-Jesus-Oliveira Victor-Adriel" userId="a708fc36-3c1b-42ab-b5e9-2e1fa3c6605e" providerId="ADAL" clId="{6E8FA145-EDCD-4886-9AC8-9447D55F3F88}" dt="2023-06-04T17:21:55.656" v="33" actId="962"/>
          <ac:inkMkLst>
            <pc:docMk/>
            <pc:sldMk cId="4091270383" sldId="260"/>
            <ac:inkMk id="79" creationId="{D838D474-4C61-877A-BD68-2C98D1D0A39A}"/>
          </ac:inkMkLst>
        </pc:inkChg>
        <pc:inkChg chg="mod">
          <ac:chgData name="de-Jesus-Oliveira Victor-Adriel" userId="a708fc36-3c1b-42ab-b5e9-2e1fa3c6605e" providerId="ADAL" clId="{6E8FA145-EDCD-4886-9AC8-9447D55F3F88}" dt="2023-06-04T17:21:55.656" v="33" actId="962"/>
          <ac:inkMkLst>
            <pc:docMk/>
            <pc:sldMk cId="4091270383" sldId="260"/>
            <ac:inkMk id="80" creationId="{C1D8DB92-CABD-8AB6-8970-5D3B83D83759}"/>
          </ac:inkMkLst>
        </pc:inkChg>
        <pc:inkChg chg="mod">
          <ac:chgData name="de-Jesus-Oliveira Victor-Adriel" userId="a708fc36-3c1b-42ab-b5e9-2e1fa3c6605e" providerId="ADAL" clId="{6E8FA145-EDCD-4886-9AC8-9447D55F3F88}" dt="2023-06-04T17:21:47.647" v="30" actId="962"/>
          <ac:inkMkLst>
            <pc:docMk/>
            <pc:sldMk cId="4091270383" sldId="260"/>
            <ac:inkMk id="82" creationId="{E232CFCB-B1BA-57ED-BC1C-311DACA3D93F}"/>
          </ac:inkMkLst>
        </pc:inkChg>
        <pc:inkChg chg="mod">
          <ac:chgData name="de-Jesus-Oliveira Victor-Adriel" userId="a708fc36-3c1b-42ab-b5e9-2e1fa3c6605e" providerId="ADAL" clId="{6E8FA145-EDCD-4886-9AC8-9447D55F3F88}" dt="2023-06-04T17:21:53.682" v="32" actId="962"/>
          <ac:inkMkLst>
            <pc:docMk/>
            <pc:sldMk cId="4091270383" sldId="260"/>
            <ac:inkMk id="83" creationId="{44AE1633-7D3A-233E-B500-AE7A398986EB}"/>
          </ac:inkMkLst>
        </pc:inkChg>
        <pc:inkChg chg="mod">
          <ac:chgData name="de-Jesus-Oliveira Victor-Adriel" userId="a708fc36-3c1b-42ab-b5e9-2e1fa3c6605e" providerId="ADAL" clId="{6E8FA145-EDCD-4886-9AC8-9447D55F3F88}" dt="2023-06-04T17:21:53.682" v="32" actId="962"/>
          <ac:inkMkLst>
            <pc:docMk/>
            <pc:sldMk cId="4091270383" sldId="260"/>
            <ac:inkMk id="84" creationId="{E8F506E3-048D-A9E9-FD72-7D334D68D056}"/>
          </ac:inkMkLst>
        </pc:inkChg>
        <pc:inkChg chg="mod">
          <ac:chgData name="de-Jesus-Oliveira Victor-Adriel" userId="a708fc36-3c1b-42ab-b5e9-2e1fa3c6605e" providerId="ADAL" clId="{6E8FA145-EDCD-4886-9AC8-9447D55F3F88}" dt="2023-06-04T17:21:51.639" v="31" actId="962"/>
          <ac:inkMkLst>
            <pc:docMk/>
            <pc:sldMk cId="4091270383" sldId="260"/>
            <ac:inkMk id="86" creationId="{EB6D9A52-63B1-1B27-5933-48C1DAC36366}"/>
          </ac:inkMkLst>
        </pc:inkChg>
        <pc:inkChg chg="mod">
          <ac:chgData name="de-Jesus-Oliveira Victor-Adriel" userId="a708fc36-3c1b-42ab-b5e9-2e1fa3c6605e" providerId="ADAL" clId="{6E8FA145-EDCD-4886-9AC8-9447D55F3F88}" dt="2023-06-04T17:21:51.639" v="31" actId="962"/>
          <ac:inkMkLst>
            <pc:docMk/>
            <pc:sldMk cId="4091270383" sldId="260"/>
            <ac:inkMk id="87" creationId="{9284DA72-BBCE-59D6-0B16-C12CB83B3E06}"/>
          </ac:inkMkLst>
        </pc:inkChg>
        <pc:inkChg chg="mod">
          <ac:chgData name="de-Jesus-Oliveira Victor-Adriel" userId="a708fc36-3c1b-42ab-b5e9-2e1fa3c6605e" providerId="ADAL" clId="{6E8FA145-EDCD-4886-9AC8-9447D55F3F88}" dt="2023-06-04T17:21:51.639" v="31" actId="962"/>
          <ac:inkMkLst>
            <pc:docMk/>
            <pc:sldMk cId="4091270383" sldId="260"/>
            <ac:inkMk id="88" creationId="{20236593-F276-AA12-F9FB-7132B1895AF5}"/>
          </ac:inkMkLst>
        </pc:inkChg>
      </pc:sldChg>
      <pc:sldChg chg="modSp mod">
        <pc:chgData name="de-Jesus-Oliveira Victor-Adriel" userId="a708fc36-3c1b-42ab-b5e9-2e1fa3c6605e" providerId="ADAL" clId="{6E8FA145-EDCD-4886-9AC8-9447D55F3F88}" dt="2023-06-04T17:23:08.613" v="67" actId="33553"/>
        <pc:sldMkLst>
          <pc:docMk/>
          <pc:sldMk cId="3278654172" sldId="261"/>
        </pc:sldMkLst>
        <pc:spChg chg="mod ord modVis">
          <ac:chgData name="de-Jesus-Oliveira Victor-Adriel" userId="a708fc36-3c1b-42ab-b5e9-2e1fa3c6605e" providerId="ADAL" clId="{6E8FA145-EDCD-4886-9AC8-9447D55F3F88}" dt="2023-06-04T17:22:32.612" v="57" actId="33935"/>
          <ac:spMkLst>
            <pc:docMk/>
            <pc:sldMk cId="3278654172" sldId="261"/>
            <ac:spMk id="2" creationId="{04376A3E-D165-FFBF-CC04-67F079FB9B0E}"/>
          </ac:spMkLst>
        </pc:spChg>
        <pc:spChg chg="mod">
          <ac:chgData name="de-Jesus-Oliveira Victor-Adriel" userId="a708fc36-3c1b-42ab-b5e9-2e1fa3c6605e" providerId="ADAL" clId="{6E8FA145-EDCD-4886-9AC8-9447D55F3F88}" dt="2023-06-04T17:22:30.304" v="56" actId="962"/>
          <ac:spMkLst>
            <pc:docMk/>
            <pc:sldMk cId="3278654172" sldId="261"/>
            <ac:spMk id="4" creationId="{1266CEAC-8C35-4A0B-B3A8-BEA84DC4F645}"/>
          </ac:spMkLst>
        </pc:spChg>
        <pc:spChg chg="mod">
          <ac:chgData name="de-Jesus-Oliveira Victor-Adriel" userId="a708fc36-3c1b-42ab-b5e9-2e1fa3c6605e" providerId="ADAL" clId="{6E8FA145-EDCD-4886-9AC8-9447D55F3F88}" dt="2023-06-04T17:22:30.304" v="56" actId="962"/>
          <ac:spMkLst>
            <pc:docMk/>
            <pc:sldMk cId="3278654172" sldId="261"/>
            <ac:spMk id="5" creationId="{1982D56E-52A1-41C5-9E38-9AE8FC3766E1}"/>
          </ac:spMkLst>
        </pc:spChg>
        <pc:spChg chg="mod">
          <ac:chgData name="de-Jesus-Oliveira Victor-Adriel" userId="a708fc36-3c1b-42ab-b5e9-2e1fa3c6605e" providerId="ADAL" clId="{6E8FA145-EDCD-4886-9AC8-9447D55F3F88}" dt="2023-06-04T17:22:30.304" v="56" actId="962"/>
          <ac:spMkLst>
            <pc:docMk/>
            <pc:sldMk cId="3278654172" sldId="261"/>
            <ac:spMk id="6" creationId="{59077381-D4D2-445B-832C-258968B888BE}"/>
          </ac:spMkLst>
        </pc:spChg>
        <pc:spChg chg="mod">
          <ac:chgData name="de-Jesus-Oliveira Victor-Adriel" userId="a708fc36-3c1b-42ab-b5e9-2e1fa3c6605e" providerId="ADAL" clId="{6E8FA145-EDCD-4886-9AC8-9447D55F3F88}" dt="2023-06-04T17:22:30.304" v="56" actId="962"/>
          <ac:spMkLst>
            <pc:docMk/>
            <pc:sldMk cId="3278654172" sldId="261"/>
            <ac:spMk id="7" creationId="{6144BA3E-88E5-4B1B-9A08-914364AB993E}"/>
          </ac:spMkLst>
        </pc:spChg>
        <pc:spChg chg="mod">
          <ac:chgData name="de-Jesus-Oliveira Victor-Adriel" userId="a708fc36-3c1b-42ab-b5e9-2e1fa3c6605e" providerId="ADAL" clId="{6E8FA145-EDCD-4886-9AC8-9447D55F3F88}" dt="2023-06-04T17:22:30.304" v="56" actId="962"/>
          <ac:spMkLst>
            <pc:docMk/>
            <pc:sldMk cId="3278654172" sldId="261"/>
            <ac:spMk id="8" creationId="{E36F62F2-C52D-4BF5-A9DC-F94C474D3D98}"/>
          </ac:spMkLst>
        </pc:spChg>
        <pc:spChg chg="mod">
          <ac:chgData name="de-Jesus-Oliveira Victor-Adriel" userId="a708fc36-3c1b-42ab-b5e9-2e1fa3c6605e" providerId="ADAL" clId="{6E8FA145-EDCD-4886-9AC8-9447D55F3F88}" dt="2023-06-04T17:22:30.304" v="56" actId="962"/>
          <ac:spMkLst>
            <pc:docMk/>
            <pc:sldMk cId="3278654172" sldId="261"/>
            <ac:spMk id="9" creationId="{767EB8C3-E9CC-42F2-81D7-7B021A47CBE2}"/>
          </ac:spMkLst>
        </pc:spChg>
        <pc:spChg chg="mod">
          <ac:chgData name="de-Jesus-Oliveira Victor-Adriel" userId="a708fc36-3c1b-42ab-b5e9-2e1fa3c6605e" providerId="ADAL" clId="{6E8FA145-EDCD-4886-9AC8-9447D55F3F88}" dt="2023-06-04T17:22:30.304" v="56" actId="962"/>
          <ac:spMkLst>
            <pc:docMk/>
            <pc:sldMk cId="3278654172" sldId="261"/>
            <ac:spMk id="10" creationId="{D1DF8824-F688-4F2D-A732-3F68B65D8AAF}"/>
          </ac:spMkLst>
        </pc:spChg>
        <pc:spChg chg="mod ord modVis">
          <ac:chgData name="de-Jesus-Oliveira Victor-Adriel" userId="a708fc36-3c1b-42ab-b5e9-2e1fa3c6605e" providerId="ADAL" clId="{6E8FA145-EDCD-4886-9AC8-9447D55F3F88}" dt="2023-06-04T17:23:08.613" v="67" actId="33553"/>
          <ac:spMkLst>
            <pc:docMk/>
            <pc:sldMk cId="3278654172" sldId="261"/>
            <ac:spMk id="12" creationId="{32370669-B1FA-4A62-883F-48DF8C3FF9DD}"/>
          </ac:spMkLst>
        </pc:spChg>
        <pc:spChg chg="mod ord modVis">
          <ac:chgData name="de-Jesus-Oliveira Victor-Adriel" userId="a708fc36-3c1b-42ab-b5e9-2e1fa3c6605e" providerId="ADAL" clId="{6E8FA145-EDCD-4886-9AC8-9447D55F3F88}" dt="2023-06-04T17:22:32.612" v="57" actId="33935"/>
          <ac:spMkLst>
            <pc:docMk/>
            <pc:sldMk cId="3278654172" sldId="261"/>
            <ac:spMk id="13" creationId="{8BB98DD7-138F-4280-9CFC-330A6CEB34FD}"/>
          </ac:spMkLst>
        </pc:spChg>
        <pc:spChg chg="mod ord modVis">
          <ac:chgData name="de-Jesus-Oliveira Victor-Adriel" userId="a708fc36-3c1b-42ab-b5e9-2e1fa3c6605e" providerId="ADAL" clId="{6E8FA145-EDCD-4886-9AC8-9447D55F3F88}" dt="2023-06-04T17:22:32.612" v="57" actId="33935"/>
          <ac:spMkLst>
            <pc:docMk/>
            <pc:sldMk cId="3278654172" sldId="261"/>
            <ac:spMk id="14" creationId="{D4234115-2013-40E2-B088-A4DB2C414824}"/>
          </ac:spMkLst>
        </pc:spChg>
        <pc:spChg chg="mod ord modVis">
          <ac:chgData name="de-Jesus-Oliveira Victor-Adriel" userId="a708fc36-3c1b-42ab-b5e9-2e1fa3c6605e" providerId="ADAL" clId="{6E8FA145-EDCD-4886-9AC8-9447D55F3F88}" dt="2023-06-04T17:22:32.612" v="57" actId="33935"/>
          <ac:spMkLst>
            <pc:docMk/>
            <pc:sldMk cId="3278654172" sldId="261"/>
            <ac:spMk id="15" creationId="{EA649DB5-9A6D-4AC6-832D-F734CE88E9B6}"/>
          </ac:spMkLst>
        </pc:spChg>
        <pc:spChg chg="mod ord modVis">
          <ac:chgData name="de-Jesus-Oliveira Victor-Adriel" userId="a708fc36-3c1b-42ab-b5e9-2e1fa3c6605e" providerId="ADAL" clId="{6E8FA145-EDCD-4886-9AC8-9447D55F3F88}" dt="2023-06-04T17:22:32.612" v="57" actId="33935"/>
          <ac:spMkLst>
            <pc:docMk/>
            <pc:sldMk cId="3278654172" sldId="261"/>
            <ac:spMk id="17" creationId="{E51EBDF6-8BE5-4025-BB97-D70CFE6BC2E0}"/>
          </ac:spMkLst>
        </pc:spChg>
        <pc:spChg chg="mod ord modVis">
          <ac:chgData name="de-Jesus-Oliveira Victor-Adriel" userId="a708fc36-3c1b-42ab-b5e9-2e1fa3c6605e" providerId="ADAL" clId="{6E8FA145-EDCD-4886-9AC8-9447D55F3F88}" dt="2023-06-04T17:22:32.612" v="57" actId="33935"/>
          <ac:spMkLst>
            <pc:docMk/>
            <pc:sldMk cId="3278654172" sldId="261"/>
            <ac:spMk id="18" creationId="{7B95E41A-8941-4DEA-A927-B5EA7993132F}"/>
          </ac:spMkLst>
        </pc:spChg>
        <pc:spChg chg="mod ord modVis">
          <ac:chgData name="de-Jesus-Oliveira Victor-Adriel" userId="a708fc36-3c1b-42ab-b5e9-2e1fa3c6605e" providerId="ADAL" clId="{6E8FA145-EDCD-4886-9AC8-9447D55F3F88}" dt="2023-06-04T17:22:32.612" v="57" actId="33935"/>
          <ac:spMkLst>
            <pc:docMk/>
            <pc:sldMk cId="3278654172" sldId="261"/>
            <ac:spMk id="19" creationId="{3FC88F93-A70E-4602-85EC-E3CC8A8816C2}"/>
          </ac:spMkLst>
        </pc:spChg>
        <pc:spChg chg="mod ord modVis">
          <ac:chgData name="de-Jesus-Oliveira Victor-Adriel" userId="a708fc36-3c1b-42ab-b5e9-2e1fa3c6605e" providerId="ADAL" clId="{6E8FA145-EDCD-4886-9AC8-9447D55F3F88}" dt="2023-06-04T17:22:32.612" v="57" actId="33935"/>
          <ac:spMkLst>
            <pc:docMk/>
            <pc:sldMk cId="3278654172" sldId="261"/>
            <ac:spMk id="20" creationId="{129C7494-A326-4E23-9779-668ED0B2F88D}"/>
          </ac:spMkLst>
        </pc:spChg>
        <pc:spChg chg="mod ord modVis">
          <ac:chgData name="de-Jesus-Oliveira Victor-Adriel" userId="a708fc36-3c1b-42ab-b5e9-2e1fa3c6605e" providerId="ADAL" clId="{6E8FA145-EDCD-4886-9AC8-9447D55F3F88}" dt="2023-06-04T17:22:32.612" v="57" actId="33935"/>
          <ac:spMkLst>
            <pc:docMk/>
            <pc:sldMk cId="3278654172" sldId="261"/>
            <ac:spMk id="40" creationId="{0C7EFAAF-7DFA-FE7C-D5E2-A7074C8EC5C3}"/>
          </ac:spMkLst>
        </pc:spChg>
        <pc:spChg chg="mod">
          <ac:chgData name="de-Jesus-Oliveira Victor-Adriel" userId="a708fc36-3c1b-42ab-b5e9-2e1fa3c6605e" providerId="ADAL" clId="{6E8FA145-EDCD-4886-9AC8-9447D55F3F88}" dt="2023-06-04T17:22:30.304" v="56" actId="962"/>
          <ac:spMkLst>
            <pc:docMk/>
            <pc:sldMk cId="3278654172" sldId="261"/>
            <ac:spMk id="41" creationId="{B2402043-2606-47B6-9F31-997A13EA6E23}"/>
          </ac:spMkLst>
        </pc:spChg>
        <pc:picChg chg="mod">
          <ac:chgData name="de-Jesus-Oliveira Victor-Adriel" userId="a708fc36-3c1b-42ab-b5e9-2e1fa3c6605e" providerId="ADAL" clId="{6E8FA145-EDCD-4886-9AC8-9447D55F3F88}" dt="2023-06-04T17:22:30.304" v="56" actId="962"/>
          <ac:picMkLst>
            <pc:docMk/>
            <pc:sldMk cId="3278654172" sldId="261"/>
            <ac:picMk id="37" creationId="{9AD545ED-18FB-D098-165F-D16B63FDFBA4}"/>
          </ac:picMkLst>
        </pc:picChg>
        <pc:picChg chg="mod">
          <ac:chgData name="de-Jesus-Oliveira Victor-Adriel" userId="a708fc36-3c1b-42ab-b5e9-2e1fa3c6605e" providerId="ADAL" clId="{6E8FA145-EDCD-4886-9AC8-9447D55F3F88}" dt="2023-06-04T17:22:30.304" v="56" actId="962"/>
          <ac:picMkLst>
            <pc:docMk/>
            <pc:sldMk cId="3278654172" sldId="261"/>
            <ac:picMk id="39" creationId="{5EBABF5D-946F-A110-2AA8-21D53264EB7C}"/>
          </ac:picMkLst>
        </pc:picChg>
      </pc:sldChg>
      <pc:sldChg chg="modSp mod">
        <pc:chgData name="de-Jesus-Oliveira Victor-Adriel" userId="a708fc36-3c1b-42ab-b5e9-2e1fa3c6605e" providerId="ADAL" clId="{6E8FA145-EDCD-4886-9AC8-9447D55F3F88}" dt="2023-06-04T17:23:12.449" v="68" actId="33553"/>
        <pc:sldMkLst>
          <pc:docMk/>
          <pc:sldMk cId="631229544" sldId="262"/>
        </pc:sldMkLst>
        <pc:spChg chg="ord">
          <ac:chgData name="de-Jesus-Oliveira Victor-Adriel" userId="a708fc36-3c1b-42ab-b5e9-2e1fa3c6605e" providerId="ADAL" clId="{6E8FA145-EDCD-4886-9AC8-9447D55F3F88}" dt="2023-06-04T17:22:39.389" v="58" actId="166"/>
          <ac:spMkLst>
            <pc:docMk/>
            <pc:sldMk cId="631229544" sldId="262"/>
            <ac:spMk id="2" creationId="{C459F574-0429-28BD-4745-6B7E810DF460}"/>
          </ac:spMkLst>
        </pc:spChg>
        <pc:spChg chg="mod">
          <ac:chgData name="de-Jesus-Oliveira Victor-Adriel" userId="a708fc36-3c1b-42ab-b5e9-2e1fa3c6605e" providerId="ADAL" clId="{6E8FA145-EDCD-4886-9AC8-9447D55F3F88}" dt="2023-06-04T17:22:51.994" v="63" actId="962"/>
          <ac:spMkLst>
            <pc:docMk/>
            <pc:sldMk cId="631229544" sldId="262"/>
            <ac:spMk id="5" creationId="{35A35FD0-A55E-40A1-BF07-64653A3272E6}"/>
          </ac:spMkLst>
        </pc:spChg>
        <pc:spChg chg="mod">
          <ac:chgData name="de-Jesus-Oliveira Victor-Adriel" userId="a708fc36-3c1b-42ab-b5e9-2e1fa3c6605e" providerId="ADAL" clId="{6E8FA145-EDCD-4886-9AC8-9447D55F3F88}" dt="2023-06-04T17:22:51.994" v="63" actId="962"/>
          <ac:spMkLst>
            <pc:docMk/>
            <pc:sldMk cId="631229544" sldId="262"/>
            <ac:spMk id="6" creationId="{D4EE5FB8-5C56-44E1-AA80-669D67DFE7B8}"/>
          </ac:spMkLst>
        </pc:spChg>
        <pc:spChg chg="mod">
          <ac:chgData name="de-Jesus-Oliveira Victor-Adriel" userId="a708fc36-3c1b-42ab-b5e9-2e1fa3c6605e" providerId="ADAL" clId="{6E8FA145-EDCD-4886-9AC8-9447D55F3F88}" dt="2023-06-04T17:22:51.994" v="63" actId="962"/>
          <ac:spMkLst>
            <pc:docMk/>
            <pc:sldMk cId="631229544" sldId="262"/>
            <ac:spMk id="7" creationId="{40C67BAC-4C76-4AEB-8ECF-8BA259B8DBA9}"/>
          </ac:spMkLst>
        </pc:spChg>
        <pc:spChg chg="mod">
          <ac:chgData name="de-Jesus-Oliveira Victor-Adriel" userId="a708fc36-3c1b-42ab-b5e9-2e1fa3c6605e" providerId="ADAL" clId="{6E8FA145-EDCD-4886-9AC8-9447D55F3F88}" dt="2023-06-04T17:22:51.994" v="63" actId="962"/>
          <ac:spMkLst>
            <pc:docMk/>
            <pc:sldMk cId="631229544" sldId="262"/>
            <ac:spMk id="8" creationId="{8F7BB68B-4EA1-453C-81FF-328783FC13FF}"/>
          </ac:spMkLst>
        </pc:spChg>
        <pc:spChg chg="mod">
          <ac:chgData name="de-Jesus-Oliveira Victor-Adriel" userId="a708fc36-3c1b-42ab-b5e9-2e1fa3c6605e" providerId="ADAL" clId="{6E8FA145-EDCD-4886-9AC8-9447D55F3F88}" dt="2023-06-04T17:22:51.994" v="63" actId="962"/>
          <ac:spMkLst>
            <pc:docMk/>
            <pc:sldMk cId="631229544" sldId="262"/>
            <ac:spMk id="9" creationId="{1D5CFDC9-2DA5-4C79-A306-63C77D5FB1C0}"/>
          </ac:spMkLst>
        </pc:spChg>
        <pc:spChg chg="mod ord">
          <ac:chgData name="de-Jesus-Oliveira Victor-Adriel" userId="a708fc36-3c1b-42ab-b5e9-2e1fa3c6605e" providerId="ADAL" clId="{6E8FA145-EDCD-4886-9AC8-9447D55F3F88}" dt="2023-06-04T17:23:12.449" v="68" actId="33553"/>
          <ac:spMkLst>
            <pc:docMk/>
            <pc:sldMk cId="631229544" sldId="262"/>
            <ac:spMk id="18" creationId="{1A1AEC66-48A3-4E75-8540-E5458E8C506E}"/>
          </ac:spMkLst>
        </pc:spChg>
        <pc:spChg chg="ord">
          <ac:chgData name="de-Jesus-Oliveira Victor-Adriel" userId="a708fc36-3c1b-42ab-b5e9-2e1fa3c6605e" providerId="ADAL" clId="{6E8FA145-EDCD-4886-9AC8-9447D55F3F88}" dt="2023-06-04T17:22:44.291" v="61" actId="166"/>
          <ac:spMkLst>
            <pc:docMk/>
            <pc:sldMk cId="631229544" sldId="262"/>
            <ac:spMk id="19" creationId="{25F6593C-30FB-4E0F-A4A8-6328236749DF}"/>
          </ac:spMkLst>
        </pc:spChg>
        <pc:spChg chg="ord">
          <ac:chgData name="de-Jesus-Oliveira Victor-Adriel" userId="a708fc36-3c1b-42ab-b5e9-2e1fa3c6605e" providerId="ADAL" clId="{6E8FA145-EDCD-4886-9AC8-9447D55F3F88}" dt="2023-06-04T17:22:45.806" v="62" actId="166"/>
          <ac:spMkLst>
            <pc:docMk/>
            <pc:sldMk cId="631229544" sldId="262"/>
            <ac:spMk id="20" creationId="{FC54AE24-C016-4DAE-B844-F934967B2CF5}"/>
          </ac:spMkLst>
        </pc:spChg>
        <pc:spChg chg="ord">
          <ac:chgData name="de-Jesus-Oliveira Victor-Adriel" userId="a708fc36-3c1b-42ab-b5e9-2e1fa3c6605e" providerId="ADAL" clId="{6E8FA145-EDCD-4886-9AC8-9447D55F3F88}" dt="2023-06-04T17:22:42.763" v="60" actId="166"/>
          <ac:spMkLst>
            <pc:docMk/>
            <pc:sldMk cId="631229544" sldId="262"/>
            <ac:spMk id="31" creationId="{8D9F7D9D-801E-BB60-4569-06C9EE350A3C}"/>
          </ac:spMkLst>
        </pc:spChg>
        <pc:picChg chg="mod">
          <ac:chgData name="de-Jesus-Oliveira Victor-Adriel" userId="a708fc36-3c1b-42ab-b5e9-2e1fa3c6605e" providerId="ADAL" clId="{6E8FA145-EDCD-4886-9AC8-9447D55F3F88}" dt="2023-06-04T17:22:51.994" v="63" actId="962"/>
          <ac:picMkLst>
            <pc:docMk/>
            <pc:sldMk cId="631229544" sldId="262"/>
            <ac:picMk id="15" creationId="{0A767FE3-155B-8ADF-54C8-6254F7B2B2E9}"/>
          </ac:picMkLst>
        </pc:picChg>
        <pc:picChg chg="mod">
          <ac:chgData name="de-Jesus-Oliveira Victor-Adriel" userId="a708fc36-3c1b-42ab-b5e9-2e1fa3c6605e" providerId="ADAL" clId="{6E8FA145-EDCD-4886-9AC8-9447D55F3F88}" dt="2023-06-04T17:22:51.994" v="63" actId="962"/>
          <ac:picMkLst>
            <pc:docMk/>
            <pc:sldMk cId="631229544" sldId="262"/>
            <ac:picMk id="28" creationId="{CF681732-E369-9F18-E93D-1D23013E427E}"/>
          </ac:picMkLst>
        </pc:picChg>
      </pc:sldChg>
      <pc:sldChg chg="del">
        <pc:chgData name="de-Jesus-Oliveira Victor-Adriel" userId="a708fc36-3c1b-42ab-b5e9-2e1fa3c6605e" providerId="ADAL" clId="{6E8FA145-EDCD-4886-9AC8-9447D55F3F88}" dt="2023-06-04T17:19:20.429" v="2" actId="47"/>
        <pc:sldMkLst>
          <pc:docMk/>
          <pc:sldMk cId="1717017816" sldId="266"/>
        </pc:sldMkLst>
      </pc:sldChg>
      <pc:sldChg chg="modSp mod">
        <pc:chgData name="de-Jesus-Oliveira Victor-Adriel" userId="a708fc36-3c1b-42ab-b5e9-2e1fa3c6605e" providerId="ADAL" clId="{6E8FA145-EDCD-4886-9AC8-9447D55F3F88}" dt="2023-06-04T17:22:59.675" v="64" actId="33553"/>
        <pc:sldMkLst>
          <pc:docMk/>
          <pc:sldMk cId="4264380333" sldId="267"/>
        </pc:sldMkLst>
        <pc:spChg chg="mod">
          <ac:chgData name="de-Jesus-Oliveira Victor-Adriel" userId="a708fc36-3c1b-42ab-b5e9-2e1fa3c6605e" providerId="ADAL" clId="{6E8FA145-EDCD-4886-9AC8-9447D55F3F88}" dt="2023-06-04T17:22:59.675" v="64" actId="33553"/>
          <ac:spMkLst>
            <pc:docMk/>
            <pc:sldMk cId="4264380333" sldId="267"/>
            <ac:spMk id="3" creationId="{E8304AF5-3DCF-DCDF-0309-96D7F25F7A37}"/>
          </ac:spMkLst>
        </pc:spChg>
        <pc:picChg chg="mod">
          <ac:chgData name="de-Jesus-Oliveira Victor-Adriel" userId="a708fc36-3c1b-42ab-b5e9-2e1fa3c6605e" providerId="ADAL" clId="{6E8FA145-EDCD-4886-9AC8-9447D55F3F88}" dt="2023-06-04T17:19:30.896" v="4" actId="962"/>
          <ac:picMkLst>
            <pc:docMk/>
            <pc:sldMk cId="4264380333" sldId="267"/>
            <ac:picMk id="4" creationId="{2EB10971-A7A0-4F60-8D4A-4B8950F4D157}"/>
          </ac:picMkLst>
        </pc:picChg>
        <pc:picChg chg="mod">
          <ac:chgData name="de-Jesus-Oliveira Victor-Adriel" userId="a708fc36-3c1b-42ab-b5e9-2e1fa3c6605e" providerId="ADAL" clId="{6E8FA145-EDCD-4886-9AC8-9447D55F3F88}" dt="2023-06-04T17:19:30.896" v="4" actId="962"/>
          <ac:picMkLst>
            <pc:docMk/>
            <pc:sldMk cId="4264380333" sldId="267"/>
            <ac:picMk id="5" creationId="{D20419B1-EEF6-9474-0B8C-DF24A90F2A05}"/>
          </ac:picMkLst>
        </pc:picChg>
      </pc:sldChg>
      <pc:sldChg chg="modSp mod">
        <pc:chgData name="de-Jesus-Oliveira Victor-Adriel" userId="a708fc36-3c1b-42ab-b5e9-2e1fa3c6605e" providerId="ADAL" clId="{6E8FA145-EDCD-4886-9AC8-9447D55F3F88}" dt="2023-06-04T17:23:15.050" v="69" actId="33553"/>
        <pc:sldMkLst>
          <pc:docMk/>
          <pc:sldMk cId="171183961" sldId="268"/>
        </pc:sldMkLst>
        <pc:spChg chg="mod">
          <ac:chgData name="de-Jesus-Oliveira Victor-Adriel" userId="a708fc36-3c1b-42ab-b5e9-2e1fa3c6605e" providerId="ADAL" clId="{6E8FA145-EDCD-4886-9AC8-9447D55F3F88}" dt="2023-06-04T17:23:15.050" v="69" actId="33553"/>
          <ac:spMkLst>
            <pc:docMk/>
            <pc:sldMk cId="171183961" sldId="268"/>
            <ac:spMk id="3" creationId="{6F30592E-2B59-53F6-00A7-302C7D36EEC3}"/>
          </ac:spMkLst>
        </pc:spChg>
      </pc:sldChg>
      <pc:sldChg chg="modSp add mod setBg">
        <pc:chgData name="de-Jesus-Oliveira Victor-Adriel" userId="a708fc36-3c1b-42ab-b5e9-2e1fa3c6605e" providerId="ADAL" clId="{6E8FA145-EDCD-4886-9AC8-9447D55F3F88}" dt="2023-06-04T17:19:24.336" v="3"/>
        <pc:sldMkLst>
          <pc:docMk/>
          <pc:sldMk cId="313680254" sldId="285"/>
        </pc:sldMkLst>
        <pc:spChg chg="mod">
          <ac:chgData name="de-Jesus-Oliveira Victor-Adriel" userId="a708fc36-3c1b-42ab-b5e9-2e1fa3c6605e" providerId="ADAL" clId="{6E8FA145-EDCD-4886-9AC8-9447D55F3F88}" dt="2023-06-04T17:19:18.845" v="1"/>
          <ac:spMkLst>
            <pc:docMk/>
            <pc:sldMk cId="313680254" sldId="285"/>
            <ac:spMk id="4" creationId="{82B15DD6-0713-4687-9E23-12B35F8AE7CE}"/>
          </ac:spMkLst>
        </pc:spChg>
      </pc:sldChg>
    </pc:docChg>
  </pc:docChgLst>
  <pc:docChgLst>
    <pc:chgData name="de-Jesus-Oliveira Victor-Adriel" userId="a708fc36-3c1b-42ab-b5e9-2e1fa3c6605e" providerId="ADAL" clId="{6EA13E9A-F5A1-4ED4-B427-97737E5D4E63}"/>
    <pc:docChg chg="undo custSel modSld">
      <pc:chgData name="de-Jesus-Oliveira Victor-Adriel" userId="a708fc36-3c1b-42ab-b5e9-2e1fa3c6605e" providerId="ADAL" clId="{6EA13E9A-F5A1-4ED4-B427-97737E5D4E63}" dt="2023-02-18T02:56:33.711" v="18"/>
      <pc:docMkLst>
        <pc:docMk/>
      </pc:docMkLst>
      <pc:sldChg chg="addSp modSp mod">
        <pc:chgData name="de-Jesus-Oliveira Victor-Adriel" userId="a708fc36-3c1b-42ab-b5e9-2e1fa3c6605e" providerId="ADAL" clId="{6EA13E9A-F5A1-4ED4-B427-97737E5D4E63}" dt="2023-02-18T02:54:37.132" v="11" actId="20577"/>
        <pc:sldMkLst>
          <pc:docMk/>
          <pc:sldMk cId="1310685907" sldId="259"/>
        </pc:sldMkLst>
        <pc:spChg chg="add mod">
          <ac:chgData name="de-Jesus-Oliveira Victor-Adriel" userId="a708fc36-3c1b-42ab-b5e9-2e1fa3c6605e" providerId="ADAL" clId="{6EA13E9A-F5A1-4ED4-B427-97737E5D4E63}" dt="2023-02-18T02:54:37.132" v="11" actId="20577"/>
          <ac:spMkLst>
            <pc:docMk/>
            <pc:sldMk cId="1310685907" sldId="259"/>
            <ac:spMk id="2" creationId="{4FCEB005-E3D6-2D42-08C8-52ED256FC26E}"/>
          </ac:spMkLst>
        </pc:spChg>
      </pc:sldChg>
      <pc:sldChg chg="addSp modSp">
        <pc:chgData name="de-Jesus-Oliveira Victor-Adriel" userId="a708fc36-3c1b-42ab-b5e9-2e1fa3c6605e" providerId="ADAL" clId="{6EA13E9A-F5A1-4ED4-B427-97737E5D4E63}" dt="2023-02-18T02:54:48.678" v="12"/>
        <pc:sldMkLst>
          <pc:docMk/>
          <pc:sldMk cId="4091270383" sldId="260"/>
        </pc:sldMkLst>
        <pc:spChg chg="add mod">
          <ac:chgData name="de-Jesus-Oliveira Victor-Adriel" userId="a708fc36-3c1b-42ab-b5e9-2e1fa3c6605e" providerId="ADAL" clId="{6EA13E9A-F5A1-4ED4-B427-97737E5D4E63}" dt="2023-02-18T02:54:48.678" v="12"/>
          <ac:spMkLst>
            <pc:docMk/>
            <pc:sldMk cId="4091270383" sldId="260"/>
            <ac:spMk id="2" creationId="{02BD2F2F-E5C9-CF29-DB1F-A56A5605DE9A}"/>
          </ac:spMkLst>
        </pc:spChg>
      </pc:sldChg>
      <pc:sldChg chg="addSp modSp">
        <pc:chgData name="de-Jesus-Oliveira Victor-Adriel" userId="a708fc36-3c1b-42ab-b5e9-2e1fa3c6605e" providerId="ADAL" clId="{6EA13E9A-F5A1-4ED4-B427-97737E5D4E63}" dt="2023-02-18T02:54:50.305" v="13"/>
        <pc:sldMkLst>
          <pc:docMk/>
          <pc:sldMk cId="3278654172" sldId="261"/>
        </pc:sldMkLst>
        <pc:spChg chg="add mod">
          <ac:chgData name="de-Jesus-Oliveira Victor-Adriel" userId="a708fc36-3c1b-42ab-b5e9-2e1fa3c6605e" providerId="ADAL" clId="{6EA13E9A-F5A1-4ED4-B427-97737E5D4E63}" dt="2023-02-18T02:54:50.305" v="13"/>
          <ac:spMkLst>
            <pc:docMk/>
            <pc:sldMk cId="3278654172" sldId="261"/>
            <ac:spMk id="2" creationId="{04376A3E-D165-FFBF-CC04-67F079FB9B0E}"/>
          </ac:spMkLst>
        </pc:spChg>
      </pc:sldChg>
      <pc:sldChg chg="addSp modSp">
        <pc:chgData name="de-Jesus-Oliveira Victor-Adriel" userId="a708fc36-3c1b-42ab-b5e9-2e1fa3c6605e" providerId="ADAL" clId="{6EA13E9A-F5A1-4ED4-B427-97737E5D4E63}" dt="2023-02-18T02:54:51.908" v="14"/>
        <pc:sldMkLst>
          <pc:docMk/>
          <pc:sldMk cId="631229544" sldId="262"/>
        </pc:sldMkLst>
        <pc:spChg chg="add mod">
          <ac:chgData name="de-Jesus-Oliveira Victor-Adriel" userId="a708fc36-3c1b-42ab-b5e9-2e1fa3c6605e" providerId="ADAL" clId="{6EA13E9A-F5A1-4ED4-B427-97737E5D4E63}" dt="2023-02-18T02:54:51.908" v="14"/>
          <ac:spMkLst>
            <pc:docMk/>
            <pc:sldMk cId="631229544" sldId="262"/>
            <ac:spMk id="2" creationId="{C459F574-0429-28BD-4745-6B7E810DF460}"/>
          </ac:spMkLst>
        </pc:spChg>
      </pc:sldChg>
      <pc:sldChg chg="modSp mod">
        <pc:chgData name="de-Jesus-Oliveira Victor-Adriel" userId="a708fc36-3c1b-42ab-b5e9-2e1fa3c6605e" providerId="ADAL" clId="{6EA13E9A-F5A1-4ED4-B427-97737E5D4E63}" dt="2023-02-18T02:55:00.863" v="17" actId="20577"/>
        <pc:sldMkLst>
          <pc:docMk/>
          <pc:sldMk cId="1717017816" sldId="266"/>
        </pc:sldMkLst>
        <pc:spChg chg="mod">
          <ac:chgData name="de-Jesus-Oliveira Victor-Adriel" userId="a708fc36-3c1b-42ab-b5e9-2e1fa3c6605e" providerId="ADAL" clId="{6EA13E9A-F5A1-4ED4-B427-97737E5D4E63}" dt="2023-02-18T02:55:00.863" v="17" actId="20577"/>
          <ac:spMkLst>
            <pc:docMk/>
            <pc:sldMk cId="1717017816" sldId="266"/>
            <ac:spMk id="4" creationId="{C458651E-20B4-3720-4545-DE84EEF505B7}"/>
          </ac:spMkLst>
        </pc:spChg>
      </pc:sldChg>
      <pc:sldChg chg="addSp modSp">
        <pc:chgData name="de-Jesus-Oliveira Victor-Adriel" userId="a708fc36-3c1b-42ab-b5e9-2e1fa3c6605e" providerId="ADAL" clId="{6EA13E9A-F5A1-4ED4-B427-97737E5D4E63}" dt="2023-02-18T02:06:19.695" v="1"/>
        <pc:sldMkLst>
          <pc:docMk/>
          <pc:sldMk cId="4264380333" sldId="267"/>
        </pc:sldMkLst>
        <pc:spChg chg="add mod">
          <ac:chgData name="de-Jesus-Oliveira Victor-Adriel" userId="a708fc36-3c1b-42ab-b5e9-2e1fa3c6605e" providerId="ADAL" clId="{6EA13E9A-F5A1-4ED4-B427-97737E5D4E63}" dt="2023-02-18T02:06:19.695" v="1"/>
          <ac:spMkLst>
            <pc:docMk/>
            <pc:sldMk cId="4264380333" sldId="267"/>
            <ac:spMk id="3" creationId="{E8304AF5-3DCF-DCDF-0309-96D7F25F7A37}"/>
          </ac:spMkLst>
        </pc:spChg>
        <pc:picChg chg="add mod">
          <ac:chgData name="de-Jesus-Oliveira Victor-Adriel" userId="a708fc36-3c1b-42ab-b5e9-2e1fa3c6605e" providerId="ADAL" clId="{6EA13E9A-F5A1-4ED4-B427-97737E5D4E63}" dt="2023-02-18T02:06:19.695" v="1"/>
          <ac:picMkLst>
            <pc:docMk/>
            <pc:sldMk cId="4264380333" sldId="267"/>
            <ac:picMk id="5" creationId="{D20419B1-EEF6-9474-0B8C-DF24A90F2A05}"/>
          </ac:picMkLst>
        </pc:picChg>
      </pc:sldChg>
      <pc:sldChg chg="addSp delSp modSp mod">
        <pc:chgData name="de-Jesus-Oliveira Victor-Adriel" userId="a708fc36-3c1b-42ab-b5e9-2e1fa3c6605e" providerId="ADAL" clId="{6EA13E9A-F5A1-4ED4-B427-97737E5D4E63}" dt="2023-02-18T02:56:33.711" v="18"/>
        <pc:sldMkLst>
          <pc:docMk/>
          <pc:sldMk cId="171183961" sldId="268"/>
        </pc:sldMkLst>
        <pc:spChg chg="del">
          <ac:chgData name="de-Jesus-Oliveira Victor-Adriel" userId="a708fc36-3c1b-42ab-b5e9-2e1fa3c6605e" providerId="ADAL" clId="{6EA13E9A-F5A1-4ED4-B427-97737E5D4E63}" dt="2023-02-18T02:54:08.675" v="3" actId="478"/>
          <ac:spMkLst>
            <pc:docMk/>
            <pc:sldMk cId="171183961" sldId="268"/>
            <ac:spMk id="2" creationId="{36F7C832-7D7F-40CB-9479-79BC46A793B9}"/>
          </ac:spMkLst>
        </pc:spChg>
        <pc:spChg chg="add mod">
          <ac:chgData name="de-Jesus-Oliveira Victor-Adriel" userId="a708fc36-3c1b-42ab-b5e9-2e1fa3c6605e" providerId="ADAL" clId="{6EA13E9A-F5A1-4ED4-B427-97737E5D4E63}" dt="2023-02-18T02:56:33.711" v="18"/>
          <ac:spMkLst>
            <pc:docMk/>
            <pc:sldMk cId="171183961" sldId="268"/>
            <ac:spMk id="3" creationId="{6F30592E-2B59-53F6-00A7-302C7D36EEC3}"/>
          </ac:spMkLst>
        </pc:spChg>
      </pc:sldChg>
    </pc:docChg>
  </pc:docChgLst>
  <pc:docChgLst>
    <pc:chgData name="de-Jesus-Oliveira Victor-Adriel" userId="a708fc36-3c1b-42ab-b5e9-2e1fa3c6605e" providerId="ADAL" clId="{87B9B472-320A-47AB-A3C2-285D170834BE}"/>
    <pc:docChg chg="modSld">
      <pc:chgData name="de-Jesus-Oliveira Victor-Adriel" userId="a708fc36-3c1b-42ab-b5e9-2e1fa3c6605e" providerId="ADAL" clId="{87B9B472-320A-47AB-A3C2-285D170834BE}" dt="2023-06-13T12:32:43.093" v="12" actId="20577"/>
      <pc:docMkLst>
        <pc:docMk/>
      </pc:docMkLst>
      <pc:sldChg chg="addSp modSp mod">
        <pc:chgData name="de-Jesus-Oliveira Victor-Adriel" userId="a708fc36-3c1b-42ab-b5e9-2e1fa3c6605e" providerId="ADAL" clId="{87B9B472-320A-47AB-A3C2-285D170834BE}" dt="2023-06-13T12:32:43.093" v="12" actId="20577"/>
        <pc:sldMkLst>
          <pc:docMk/>
          <pc:sldMk cId="631229544" sldId="262"/>
        </pc:sldMkLst>
        <pc:spChg chg="add mod">
          <ac:chgData name="de-Jesus-Oliveira Victor-Adriel" userId="a708fc36-3c1b-42ab-b5e9-2e1fa3c6605e" providerId="ADAL" clId="{87B9B472-320A-47AB-A3C2-285D170834BE}" dt="2023-06-13T12:32:43.093" v="12" actId="20577"/>
          <ac:spMkLst>
            <pc:docMk/>
            <pc:sldMk cId="631229544" sldId="262"/>
            <ac:spMk id="3" creationId="{0401E7B8-9D30-8BAB-6BEE-4A08168956A7}"/>
          </ac:spMkLst>
        </pc:spChg>
        <pc:spChg chg="add mod">
          <ac:chgData name="de-Jesus-Oliveira Victor-Adriel" userId="a708fc36-3c1b-42ab-b5e9-2e1fa3c6605e" providerId="ADAL" clId="{87B9B472-320A-47AB-A3C2-285D170834BE}" dt="2023-06-13T12:30:49.863" v="8"/>
          <ac:spMkLst>
            <pc:docMk/>
            <pc:sldMk cId="631229544" sldId="262"/>
            <ac:spMk id="10" creationId="{63AC5048-DB0F-A4E2-8701-B75660BF482A}"/>
          </ac:spMkLst>
        </pc:spChg>
        <pc:picChg chg="add mod">
          <ac:chgData name="de-Jesus-Oliveira Victor-Adriel" userId="a708fc36-3c1b-42ab-b5e9-2e1fa3c6605e" providerId="ADAL" clId="{87B9B472-320A-47AB-A3C2-285D170834BE}" dt="2023-06-13T12:30:49.863" v="8"/>
          <ac:picMkLst>
            <pc:docMk/>
            <pc:sldMk cId="631229544" sldId="262"/>
            <ac:picMk id="4" creationId="{4021AF3A-92BD-6CEC-22B1-85694E6751A8}"/>
          </ac:picMkLst>
        </pc:picChg>
      </pc:sldChg>
      <pc:sldChg chg="modSp mod">
        <pc:chgData name="de-Jesus-Oliveira Victor-Adriel" userId="a708fc36-3c1b-42ab-b5e9-2e1fa3c6605e" providerId="ADAL" clId="{87B9B472-320A-47AB-A3C2-285D170834BE}" dt="2023-06-05T15:49:16.704" v="0" actId="20577"/>
        <pc:sldMkLst>
          <pc:docMk/>
          <pc:sldMk cId="4264380333" sldId="267"/>
        </pc:sldMkLst>
        <pc:spChg chg="mod">
          <ac:chgData name="de-Jesus-Oliveira Victor-Adriel" userId="a708fc36-3c1b-42ab-b5e9-2e1fa3c6605e" providerId="ADAL" clId="{87B9B472-320A-47AB-A3C2-285D170834BE}" dt="2023-06-05T15:49:16.704" v="0" actId="20577"/>
          <ac:spMkLst>
            <pc:docMk/>
            <pc:sldMk cId="4264380333" sldId="267"/>
            <ac:spMk id="2" creationId="{36F7C832-7D7F-40CB-9479-79BC46A793B9}"/>
          </ac:spMkLst>
        </pc:spChg>
      </pc:sldChg>
      <pc:sldChg chg="addSp modSp mod">
        <pc:chgData name="de-Jesus-Oliveira Victor-Adriel" userId="a708fc36-3c1b-42ab-b5e9-2e1fa3c6605e" providerId="ADAL" clId="{87B9B472-320A-47AB-A3C2-285D170834BE}" dt="2023-06-13T12:30:19.960" v="7" actId="20577"/>
        <pc:sldMkLst>
          <pc:docMk/>
          <pc:sldMk cId="171183961" sldId="268"/>
        </pc:sldMkLst>
        <pc:spChg chg="add mod">
          <ac:chgData name="de-Jesus-Oliveira Victor-Adriel" userId="a708fc36-3c1b-42ab-b5e9-2e1fa3c6605e" providerId="ADAL" clId="{87B9B472-320A-47AB-A3C2-285D170834BE}" dt="2023-06-13T12:30:19.960" v="7" actId="20577"/>
          <ac:spMkLst>
            <pc:docMk/>
            <pc:sldMk cId="171183961" sldId="268"/>
            <ac:spMk id="2" creationId="{0CC610EE-81A3-5D5F-9727-2A84359DA48F}"/>
          </ac:spMkLst>
        </pc:spChg>
      </pc:sldChg>
    </pc:docChg>
  </pc:docChgLst>
  <pc:docChgLst>
    <pc:chgData name="de-Jesus-Oliveira Victor-Adriel" userId="a708fc36-3c1b-42ab-b5e9-2e1fa3c6605e" providerId="ADAL" clId="{90DB2ADD-9C2B-4A17-ACC5-141779EB2610}"/>
    <pc:docChg chg="undo custSel modSld">
      <pc:chgData name="de-Jesus-Oliveira Victor-Adriel" userId="a708fc36-3c1b-42ab-b5e9-2e1fa3c6605e" providerId="ADAL" clId="{90DB2ADD-9C2B-4A17-ACC5-141779EB2610}" dt="2023-06-04T20:56:10.905" v="674" actId="1036"/>
      <pc:docMkLst>
        <pc:docMk/>
      </pc:docMkLst>
      <pc:sldChg chg="delSp modSp mod">
        <pc:chgData name="de-Jesus-Oliveira Victor-Adriel" userId="a708fc36-3c1b-42ab-b5e9-2e1fa3c6605e" providerId="ADAL" clId="{90DB2ADD-9C2B-4A17-ACC5-141779EB2610}" dt="2023-06-04T20:38:27.178" v="176" actId="20577"/>
        <pc:sldMkLst>
          <pc:docMk/>
          <pc:sldMk cId="1310685907" sldId="259"/>
        </pc:sldMkLst>
        <pc:spChg chg="mod">
          <ac:chgData name="de-Jesus-Oliveira Victor-Adriel" userId="a708fc36-3c1b-42ab-b5e9-2e1fa3c6605e" providerId="ADAL" clId="{90DB2ADD-9C2B-4A17-ACC5-141779EB2610}" dt="2023-06-04T20:29:45.676" v="14" actId="20577"/>
          <ac:spMkLst>
            <pc:docMk/>
            <pc:sldMk cId="1310685907" sldId="259"/>
            <ac:spMk id="2" creationId="{4FCEB005-E3D6-2D42-08C8-52ED256FC26E}"/>
          </ac:spMkLst>
        </pc:spChg>
        <pc:spChg chg="mod">
          <ac:chgData name="de-Jesus-Oliveira Victor-Adriel" userId="a708fc36-3c1b-42ab-b5e9-2e1fa3c6605e" providerId="ADAL" clId="{90DB2ADD-9C2B-4A17-ACC5-141779EB2610}" dt="2023-06-04T20:37:03.288" v="149" actId="6549"/>
          <ac:spMkLst>
            <pc:docMk/>
            <pc:sldMk cId="1310685907" sldId="259"/>
            <ac:spMk id="13" creationId="{CCCEDD10-4885-4751-AC24-8FB3D31ED69E}"/>
          </ac:spMkLst>
        </pc:spChg>
        <pc:spChg chg="del">
          <ac:chgData name="de-Jesus-Oliveira Victor-Adriel" userId="a708fc36-3c1b-42ab-b5e9-2e1fa3c6605e" providerId="ADAL" clId="{90DB2ADD-9C2B-4A17-ACC5-141779EB2610}" dt="2023-06-04T20:29:12.527" v="10" actId="478"/>
          <ac:spMkLst>
            <pc:docMk/>
            <pc:sldMk cId="1310685907" sldId="259"/>
            <ac:spMk id="17" creationId="{06E55F0D-1374-442B-8C82-48FCEA4796A4}"/>
          </ac:spMkLst>
        </pc:spChg>
        <pc:spChg chg="mod">
          <ac:chgData name="de-Jesus-Oliveira Victor-Adriel" userId="a708fc36-3c1b-42ab-b5e9-2e1fa3c6605e" providerId="ADAL" clId="{90DB2ADD-9C2B-4A17-ACC5-141779EB2610}" dt="2023-06-04T20:31:18.156" v="35" actId="1035"/>
          <ac:spMkLst>
            <pc:docMk/>
            <pc:sldMk cId="1310685907" sldId="259"/>
            <ac:spMk id="19" creationId="{EAFCC845-7912-40D3-ABE8-DEC2E9DD0B0B}"/>
          </ac:spMkLst>
        </pc:spChg>
        <pc:spChg chg="mod">
          <ac:chgData name="de-Jesus-Oliveira Victor-Adriel" userId="a708fc36-3c1b-42ab-b5e9-2e1fa3c6605e" providerId="ADAL" clId="{90DB2ADD-9C2B-4A17-ACC5-141779EB2610}" dt="2023-06-04T20:37:31.364" v="152" actId="20577"/>
          <ac:spMkLst>
            <pc:docMk/>
            <pc:sldMk cId="1310685907" sldId="259"/>
            <ac:spMk id="27" creationId="{B7B59CE9-42CA-4364-836F-E0CA5AD66EC0}"/>
          </ac:spMkLst>
        </pc:spChg>
        <pc:spChg chg="mod">
          <ac:chgData name="de-Jesus-Oliveira Victor-Adriel" userId="a708fc36-3c1b-42ab-b5e9-2e1fa3c6605e" providerId="ADAL" clId="{90DB2ADD-9C2B-4A17-ACC5-141779EB2610}" dt="2023-06-04T20:38:06.320" v="164" actId="20577"/>
          <ac:spMkLst>
            <pc:docMk/>
            <pc:sldMk cId="1310685907" sldId="259"/>
            <ac:spMk id="29" creationId="{461F8110-EB40-4652-9204-0B7E3CE13507}"/>
          </ac:spMkLst>
        </pc:spChg>
        <pc:spChg chg="mod">
          <ac:chgData name="de-Jesus-Oliveira Victor-Adriel" userId="a708fc36-3c1b-42ab-b5e9-2e1fa3c6605e" providerId="ADAL" clId="{90DB2ADD-9C2B-4A17-ACC5-141779EB2610}" dt="2023-06-04T20:38:27.178" v="176" actId="20577"/>
          <ac:spMkLst>
            <pc:docMk/>
            <pc:sldMk cId="1310685907" sldId="259"/>
            <ac:spMk id="31" creationId="{E051E2C7-DC20-4060-B695-6707A6508000}"/>
          </ac:spMkLst>
        </pc:spChg>
        <pc:picChg chg="mod">
          <ac:chgData name="de-Jesus-Oliveira Victor-Adriel" userId="a708fc36-3c1b-42ab-b5e9-2e1fa3c6605e" providerId="ADAL" clId="{90DB2ADD-9C2B-4A17-ACC5-141779EB2610}" dt="2023-06-04T20:29:39.341" v="12" actId="1076"/>
          <ac:picMkLst>
            <pc:docMk/>
            <pc:sldMk cId="1310685907" sldId="259"/>
            <ac:picMk id="9" creationId="{30B737E2-79DC-EF3F-89C0-F94E33AFE8B0}"/>
          </ac:picMkLst>
        </pc:picChg>
      </pc:sldChg>
      <pc:sldChg chg="modSp mod">
        <pc:chgData name="de-Jesus-Oliveira Victor-Adriel" userId="a708fc36-3c1b-42ab-b5e9-2e1fa3c6605e" providerId="ADAL" clId="{90DB2ADD-9C2B-4A17-ACC5-141779EB2610}" dt="2023-06-04T20:44:50.603" v="324"/>
        <pc:sldMkLst>
          <pc:docMk/>
          <pc:sldMk cId="4091270383" sldId="260"/>
        </pc:sldMkLst>
        <pc:spChg chg="mod">
          <ac:chgData name="de-Jesus-Oliveira Victor-Adriel" userId="a708fc36-3c1b-42ab-b5e9-2e1fa3c6605e" providerId="ADAL" clId="{90DB2ADD-9C2B-4A17-ACC5-141779EB2610}" dt="2023-06-04T20:29:57.104" v="15"/>
          <ac:spMkLst>
            <pc:docMk/>
            <pc:sldMk cId="4091270383" sldId="260"/>
            <ac:spMk id="2" creationId="{02BD2F2F-E5C9-CF29-DB1F-A56A5605DE9A}"/>
          </ac:spMkLst>
        </pc:spChg>
        <pc:spChg chg="mod">
          <ac:chgData name="de-Jesus-Oliveira Victor-Adriel" userId="a708fc36-3c1b-42ab-b5e9-2e1fa3c6605e" providerId="ADAL" clId="{90DB2ADD-9C2B-4A17-ACC5-141779EB2610}" dt="2023-06-04T20:39:40.460" v="198" actId="20577"/>
          <ac:spMkLst>
            <pc:docMk/>
            <pc:sldMk cId="4091270383" sldId="260"/>
            <ac:spMk id="17" creationId="{EAB2CE85-EDAA-40CE-91A0-7CF9037A8673}"/>
          </ac:spMkLst>
        </pc:spChg>
        <pc:spChg chg="mod">
          <ac:chgData name="de-Jesus-Oliveira Victor-Adriel" userId="a708fc36-3c1b-42ab-b5e9-2e1fa3c6605e" providerId="ADAL" clId="{90DB2ADD-9C2B-4A17-ACC5-141779EB2610}" dt="2023-06-04T20:40:25.066" v="224" actId="20577"/>
          <ac:spMkLst>
            <pc:docMk/>
            <pc:sldMk cId="4091270383" sldId="260"/>
            <ac:spMk id="22" creationId="{D256D796-B065-41B3-9424-D9E087929BDC}"/>
          </ac:spMkLst>
        </pc:spChg>
        <pc:spChg chg="mod">
          <ac:chgData name="de-Jesus-Oliveira Victor-Adriel" userId="a708fc36-3c1b-42ab-b5e9-2e1fa3c6605e" providerId="ADAL" clId="{90DB2ADD-9C2B-4A17-ACC5-141779EB2610}" dt="2023-06-04T20:40:51.421" v="227" actId="20577"/>
          <ac:spMkLst>
            <pc:docMk/>
            <pc:sldMk cId="4091270383" sldId="260"/>
            <ac:spMk id="25" creationId="{C2E880B1-4D80-4221-B780-CFBE6FE470F0}"/>
          </ac:spMkLst>
        </pc:spChg>
        <pc:spChg chg="mod">
          <ac:chgData name="de-Jesus-Oliveira Victor-Adriel" userId="a708fc36-3c1b-42ab-b5e9-2e1fa3c6605e" providerId="ADAL" clId="{90DB2ADD-9C2B-4A17-ACC5-141779EB2610}" dt="2023-06-04T20:41:04.587" v="231" actId="20577"/>
          <ac:spMkLst>
            <pc:docMk/>
            <pc:sldMk cId="4091270383" sldId="260"/>
            <ac:spMk id="28" creationId="{06DF58F9-B396-413E-B575-4DB8B8D74ACB}"/>
          </ac:spMkLst>
        </pc:spChg>
        <pc:spChg chg="mod">
          <ac:chgData name="de-Jesus-Oliveira Victor-Adriel" userId="a708fc36-3c1b-42ab-b5e9-2e1fa3c6605e" providerId="ADAL" clId="{90DB2ADD-9C2B-4A17-ACC5-141779EB2610}" dt="2023-06-04T20:43:07.660" v="306" actId="20577"/>
          <ac:spMkLst>
            <pc:docMk/>
            <pc:sldMk cId="4091270383" sldId="260"/>
            <ac:spMk id="34" creationId="{7D31D6E0-FA84-4BF7-8596-48C1293642A5}"/>
          </ac:spMkLst>
        </pc:spChg>
        <pc:spChg chg="mod">
          <ac:chgData name="de-Jesus-Oliveira Victor-Adriel" userId="a708fc36-3c1b-42ab-b5e9-2e1fa3c6605e" providerId="ADAL" clId="{90DB2ADD-9C2B-4A17-ACC5-141779EB2610}" dt="2023-06-04T20:44:50.603" v="324"/>
          <ac:spMkLst>
            <pc:docMk/>
            <pc:sldMk cId="4091270383" sldId="260"/>
            <ac:spMk id="36" creationId="{F56F6933-ED78-47EC-B1D9-1CF1175B117F}"/>
          </ac:spMkLst>
        </pc:spChg>
        <pc:spChg chg="mod">
          <ac:chgData name="de-Jesus-Oliveira Victor-Adriel" userId="a708fc36-3c1b-42ab-b5e9-2e1fa3c6605e" providerId="ADAL" clId="{90DB2ADD-9C2B-4A17-ACC5-141779EB2610}" dt="2023-06-04T20:42:31.160" v="285" actId="1038"/>
          <ac:spMkLst>
            <pc:docMk/>
            <pc:sldMk cId="4091270383" sldId="260"/>
            <ac:spMk id="37" creationId="{415077F1-516D-4AF8-9BF6-7E7CFD18D556}"/>
          </ac:spMkLst>
        </pc:spChg>
      </pc:sldChg>
      <pc:sldChg chg="modSp mod">
        <pc:chgData name="de-Jesus-Oliveira Victor-Adriel" userId="a708fc36-3c1b-42ab-b5e9-2e1fa3c6605e" providerId="ADAL" clId="{90DB2ADD-9C2B-4A17-ACC5-141779EB2610}" dt="2023-06-04T20:51:22.778" v="517" actId="6549"/>
        <pc:sldMkLst>
          <pc:docMk/>
          <pc:sldMk cId="3278654172" sldId="261"/>
        </pc:sldMkLst>
        <pc:spChg chg="mod">
          <ac:chgData name="de-Jesus-Oliveira Victor-Adriel" userId="a708fc36-3c1b-42ab-b5e9-2e1fa3c6605e" providerId="ADAL" clId="{90DB2ADD-9C2B-4A17-ACC5-141779EB2610}" dt="2023-06-04T20:30:02.640" v="16"/>
          <ac:spMkLst>
            <pc:docMk/>
            <pc:sldMk cId="3278654172" sldId="261"/>
            <ac:spMk id="2" creationId="{04376A3E-D165-FFBF-CC04-67F079FB9B0E}"/>
          </ac:spMkLst>
        </pc:spChg>
        <pc:spChg chg="mod">
          <ac:chgData name="de-Jesus-Oliveira Victor-Adriel" userId="a708fc36-3c1b-42ab-b5e9-2e1fa3c6605e" providerId="ADAL" clId="{90DB2ADD-9C2B-4A17-ACC5-141779EB2610}" dt="2023-06-04T20:45:26.010" v="337" actId="20577"/>
          <ac:spMkLst>
            <pc:docMk/>
            <pc:sldMk cId="3278654172" sldId="261"/>
            <ac:spMk id="12" creationId="{32370669-B1FA-4A62-883F-48DF8C3FF9DD}"/>
          </ac:spMkLst>
        </pc:spChg>
        <pc:spChg chg="mod">
          <ac:chgData name="de-Jesus-Oliveira Victor-Adriel" userId="a708fc36-3c1b-42ab-b5e9-2e1fa3c6605e" providerId="ADAL" clId="{90DB2ADD-9C2B-4A17-ACC5-141779EB2610}" dt="2023-06-04T20:45:40.786" v="339" actId="6549"/>
          <ac:spMkLst>
            <pc:docMk/>
            <pc:sldMk cId="3278654172" sldId="261"/>
            <ac:spMk id="13" creationId="{8BB98DD7-138F-4280-9CFC-330A6CEB34FD}"/>
          </ac:spMkLst>
        </pc:spChg>
        <pc:spChg chg="mod">
          <ac:chgData name="de-Jesus-Oliveira Victor-Adriel" userId="a708fc36-3c1b-42ab-b5e9-2e1fa3c6605e" providerId="ADAL" clId="{90DB2ADD-9C2B-4A17-ACC5-141779EB2610}" dt="2023-06-04T20:46:15.073" v="351" actId="20577"/>
          <ac:spMkLst>
            <pc:docMk/>
            <pc:sldMk cId="3278654172" sldId="261"/>
            <ac:spMk id="14" creationId="{D4234115-2013-40E2-B088-A4DB2C414824}"/>
          </ac:spMkLst>
        </pc:spChg>
        <pc:spChg chg="mod">
          <ac:chgData name="de-Jesus-Oliveira Victor-Adriel" userId="a708fc36-3c1b-42ab-b5e9-2e1fa3c6605e" providerId="ADAL" clId="{90DB2ADD-9C2B-4A17-ACC5-141779EB2610}" dt="2023-06-04T20:47:12.818" v="394" actId="20577"/>
          <ac:spMkLst>
            <pc:docMk/>
            <pc:sldMk cId="3278654172" sldId="261"/>
            <ac:spMk id="15" creationId="{EA649DB5-9A6D-4AC6-832D-F734CE88E9B6}"/>
          </ac:spMkLst>
        </pc:spChg>
        <pc:spChg chg="mod">
          <ac:chgData name="de-Jesus-Oliveira Victor-Adriel" userId="a708fc36-3c1b-42ab-b5e9-2e1fa3c6605e" providerId="ADAL" clId="{90DB2ADD-9C2B-4A17-ACC5-141779EB2610}" dt="2023-06-04T20:48:54.933" v="433" actId="20577"/>
          <ac:spMkLst>
            <pc:docMk/>
            <pc:sldMk cId="3278654172" sldId="261"/>
            <ac:spMk id="17" creationId="{E51EBDF6-8BE5-4025-BB97-D70CFE6BC2E0}"/>
          </ac:spMkLst>
        </pc:spChg>
        <pc:spChg chg="mod">
          <ac:chgData name="de-Jesus-Oliveira Victor-Adriel" userId="a708fc36-3c1b-42ab-b5e9-2e1fa3c6605e" providerId="ADAL" clId="{90DB2ADD-9C2B-4A17-ACC5-141779EB2610}" dt="2023-06-04T20:51:22.778" v="517" actId="6549"/>
          <ac:spMkLst>
            <pc:docMk/>
            <pc:sldMk cId="3278654172" sldId="261"/>
            <ac:spMk id="18" creationId="{7B95E41A-8941-4DEA-A927-B5EA7993132F}"/>
          </ac:spMkLst>
        </pc:spChg>
        <pc:spChg chg="mod">
          <ac:chgData name="de-Jesus-Oliveira Victor-Adriel" userId="a708fc36-3c1b-42ab-b5e9-2e1fa3c6605e" providerId="ADAL" clId="{90DB2ADD-9C2B-4A17-ACC5-141779EB2610}" dt="2023-06-04T20:50:48.727" v="491" actId="20577"/>
          <ac:spMkLst>
            <pc:docMk/>
            <pc:sldMk cId="3278654172" sldId="261"/>
            <ac:spMk id="19" creationId="{3FC88F93-A70E-4602-85EC-E3CC8A8816C2}"/>
          </ac:spMkLst>
        </pc:spChg>
        <pc:spChg chg="mod">
          <ac:chgData name="de-Jesus-Oliveira Victor-Adriel" userId="a708fc36-3c1b-42ab-b5e9-2e1fa3c6605e" providerId="ADAL" clId="{90DB2ADD-9C2B-4A17-ACC5-141779EB2610}" dt="2023-06-04T20:51:19.144" v="516" actId="6549"/>
          <ac:spMkLst>
            <pc:docMk/>
            <pc:sldMk cId="3278654172" sldId="261"/>
            <ac:spMk id="20" creationId="{129C7494-A326-4E23-9779-668ED0B2F88D}"/>
          </ac:spMkLst>
        </pc:spChg>
        <pc:spChg chg="mod">
          <ac:chgData name="de-Jesus-Oliveira Victor-Adriel" userId="a708fc36-3c1b-42ab-b5e9-2e1fa3c6605e" providerId="ADAL" clId="{90DB2ADD-9C2B-4A17-ACC5-141779EB2610}" dt="2023-06-04T20:49:50.033" v="466" actId="6549"/>
          <ac:spMkLst>
            <pc:docMk/>
            <pc:sldMk cId="3278654172" sldId="261"/>
            <ac:spMk id="40" creationId="{0C7EFAAF-7DFA-FE7C-D5E2-A7074C8EC5C3}"/>
          </ac:spMkLst>
        </pc:spChg>
      </pc:sldChg>
      <pc:sldChg chg="modSp mod">
        <pc:chgData name="de-Jesus-Oliveira Victor-Adriel" userId="a708fc36-3c1b-42ab-b5e9-2e1fa3c6605e" providerId="ADAL" clId="{90DB2ADD-9C2B-4A17-ACC5-141779EB2610}" dt="2023-06-04T20:56:10.905" v="674" actId="1036"/>
        <pc:sldMkLst>
          <pc:docMk/>
          <pc:sldMk cId="631229544" sldId="262"/>
        </pc:sldMkLst>
        <pc:spChg chg="mod">
          <ac:chgData name="de-Jesus-Oliveira Victor-Adriel" userId="a708fc36-3c1b-42ab-b5e9-2e1fa3c6605e" providerId="ADAL" clId="{90DB2ADD-9C2B-4A17-ACC5-141779EB2610}" dt="2023-06-04T20:30:07.617" v="17"/>
          <ac:spMkLst>
            <pc:docMk/>
            <pc:sldMk cId="631229544" sldId="262"/>
            <ac:spMk id="2" creationId="{C459F574-0429-28BD-4745-6B7E810DF460}"/>
          </ac:spMkLst>
        </pc:spChg>
        <pc:spChg chg="mod">
          <ac:chgData name="de-Jesus-Oliveira Victor-Adriel" userId="a708fc36-3c1b-42ab-b5e9-2e1fa3c6605e" providerId="ADAL" clId="{90DB2ADD-9C2B-4A17-ACC5-141779EB2610}" dt="2023-06-04T20:52:10.432" v="541" actId="1035"/>
          <ac:spMkLst>
            <pc:docMk/>
            <pc:sldMk cId="631229544" sldId="262"/>
            <ac:spMk id="18" creationId="{1A1AEC66-48A3-4E75-8540-E5458E8C506E}"/>
          </ac:spMkLst>
        </pc:spChg>
        <pc:spChg chg="mod">
          <ac:chgData name="de-Jesus-Oliveira Victor-Adriel" userId="a708fc36-3c1b-42ab-b5e9-2e1fa3c6605e" providerId="ADAL" clId="{90DB2ADD-9C2B-4A17-ACC5-141779EB2610}" dt="2023-06-04T20:53:58.794" v="580" actId="6549"/>
          <ac:spMkLst>
            <pc:docMk/>
            <pc:sldMk cId="631229544" sldId="262"/>
            <ac:spMk id="19" creationId="{25F6593C-30FB-4E0F-A4A8-6328236749DF}"/>
          </ac:spMkLst>
        </pc:spChg>
        <pc:spChg chg="mod">
          <ac:chgData name="de-Jesus-Oliveira Victor-Adriel" userId="a708fc36-3c1b-42ab-b5e9-2e1fa3c6605e" providerId="ADAL" clId="{90DB2ADD-9C2B-4A17-ACC5-141779EB2610}" dt="2023-06-04T20:56:10.905" v="674" actId="1036"/>
          <ac:spMkLst>
            <pc:docMk/>
            <pc:sldMk cId="631229544" sldId="262"/>
            <ac:spMk id="20" creationId="{FC54AE24-C016-4DAE-B844-F934967B2CF5}"/>
          </ac:spMkLst>
        </pc:spChg>
        <pc:spChg chg="mod">
          <ac:chgData name="de-Jesus-Oliveira Victor-Adriel" userId="a708fc36-3c1b-42ab-b5e9-2e1fa3c6605e" providerId="ADAL" clId="{90DB2ADD-9C2B-4A17-ACC5-141779EB2610}" dt="2023-06-04T20:52:28.489" v="543" actId="6549"/>
          <ac:spMkLst>
            <pc:docMk/>
            <pc:sldMk cId="631229544" sldId="262"/>
            <ac:spMk id="31" creationId="{8D9F7D9D-801E-BB60-4569-06C9EE350A3C}"/>
          </ac:spMkLst>
        </pc:spChg>
        <pc:picChg chg="mod">
          <ac:chgData name="de-Jesus-Oliveira Victor-Adriel" userId="a708fc36-3c1b-42ab-b5e9-2e1fa3c6605e" providerId="ADAL" clId="{90DB2ADD-9C2B-4A17-ACC5-141779EB2610}" dt="2023-06-04T20:52:32.812" v="545" actId="1076"/>
          <ac:picMkLst>
            <pc:docMk/>
            <pc:sldMk cId="631229544" sldId="262"/>
            <ac:picMk id="15" creationId="{0A767FE3-155B-8ADF-54C8-6254F7B2B2E9}"/>
          </ac:picMkLst>
        </pc:picChg>
      </pc:sldChg>
      <pc:sldChg chg="modSp mod">
        <pc:chgData name="de-Jesus-Oliveira Victor-Adriel" userId="a708fc36-3c1b-42ab-b5e9-2e1fa3c6605e" providerId="ADAL" clId="{90DB2ADD-9C2B-4A17-ACC5-141779EB2610}" dt="2023-06-04T20:28:25.089" v="6"/>
        <pc:sldMkLst>
          <pc:docMk/>
          <pc:sldMk cId="4264380333" sldId="267"/>
        </pc:sldMkLst>
        <pc:spChg chg="mod">
          <ac:chgData name="de-Jesus-Oliveira Victor-Adriel" userId="a708fc36-3c1b-42ab-b5e9-2e1fa3c6605e" providerId="ADAL" clId="{90DB2ADD-9C2B-4A17-ACC5-141779EB2610}" dt="2023-06-04T20:28:25.089" v="6"/>
          <ac:spMkLst>
            <pc:docMk/>
            <pc:sldMk cId="4264380333" sldId="267"/>
            <ac:spMk id="2" creationId="{36F7C832-7D7F-40CB-9479-79BC46A793B9}"/>
          </ac:spMkLst>
        </pc:spChg>
      </pc:sldChg>
      <pc:sldChg chg="modSp mod">
        <pc:chgData name="de-Jesus-Oliveira Victor-Adriel" userId="a708fc36-3c1b-42ab-b5e9-2e1fa3c6605e" providerId="ADAL" clId="{90DB2ADD-9C2B-4A17-ACC5-141779EB2610}" dt="2023-06-04T20:30:28.602" v="21" actId="108"/>
        <pc:sldMkLst>
          <pc:docMk/>
          <pc:sldMk cId="171183961" sldId="268"/>
        </pc:sldMkLst>
        <pc:spChg chg="mod">
          <ac:chgData name="de-Jesus-Oliveira Victor-Adriel" userId="a708fc36-3c1b-42ab-b5e9-2e1fa3c6605e" providerId="ADAL" clId="{90DB2ADD-9C2B-4A17-ACC5-141779EB2610}" dt="2023-06-04T20:30:28.602" v="21" actId="108"/>
          <ac:spMkLst>
            <pc:docMk/>
            <pc:sldMk cId="171183961" sldId="268"/>
            <ac:spMk id="3" creationId="{6F30592E-2B59-53F6-00A7-302C7D36EEC3}"/>
          </ac:spMkLst>
        </pc:spChg>
      </pc:sldChg>
      <pc:sldChg chg="modSp mod">
        <pc:chgData name="de-Jesus-Oliveira Victor-Adriel" userId="a708fc36-3c1b-42ab-b5e9-2e1fa3c6605e" providerId="ADAL" clId="{90DB2ADD-9C2B-4A17-ACC5-141779EB2610}" dt="2023-06-04T20:27:04.430" v="5" actId="20577"/>
        <pc:sldMkLst>
          <pc:docMk/>
          <pc:sldMk cId="313680254" sldId="285"/>
        </pc:sldMkLst>
        <pc:spChg chg="mod">
          <ac:chgData name="de-Jesus-Oliveira Victor-Adriel" userId="a708fc36-3c1b-42ab-b5e9-2e1fa3c6605e" providerId="ADAL" clId="{90DB2ADD-9C2B-4A17-ACC5-141779EB2610}" dt="2023-06-04T20:27:04.430" v="5" actId="20577"/>
          <ac:spMkLst>
            <pc:docMk/>
            <pc:sldMk cId="313680254" sldId="285"/>
            <ac:spMk id="4" creationId="{82B15DD6-0713-4687-9E23-12B35F8AE7C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1:23.841"/>
    </inkml:context>
    <inkml:brush xml:id="br0">
      <inkml:brushProperty name="width" value="0.35" units="cm"/>
      <inkml:brushProperty name="height" value="0.35" units="cm"/>
      <inkml:brushProperty name="color" value="#FFFFFF"/>
    </inkml:brush>
  </inkml:definitions>
  <inkml:trace contextRef="#ctx0" brushRef="#br0">165 20 24575,'-141'0'0,"140"0"0,1 0 0,-1 0 0,0 0 0,0 0 0,0 0 0,0 0 0,0 0 0,0 0 0,0 1 0,1-1 0,-1 0 0,0 0 0,0 1 0,0-1 0,0 1 0,1-1 0,-1 1 0,0-1 0,0 1 0,1-1 0,-1 1 0,1 0 0,-1-1 0,0 1 0,1 0 0,-1 0 0,1-1 0,-1 1 0,1 0 0,0 0 0,-1 0 0,1-1 0,0 1 0,0 0 0,-1 0 0,1 0 0,0 0 0,0 1 0,0 0 0,1-1 0,-1 1 0,1-1 0,0 0 0,-1 1 0,1-1 0,0 0 0,0 0 0,0 1 0,0-1 0,0 0 0,0 0 0,0 0 0,0 0 0,0 0 0,0 0 0,1-1 0,-1 1 0,0 0 0,1-1 0,-1 1 0,1 0 0,1-1 0,6 3 0,0-1 0,1 0 0,-1-1 0,1 0 0,0-1 0,-1 0 0,1 0 0,0-1 0,12-3 0,7-3 0,47-18 0,-56 17 0,-1 1 0,1 1 0,0 1 0,1 1 0,36-4 0,150 10-1365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0.022"/>
    </inkml:context>
    <inkml:brush xml:id="br0">
      <inkml:brushProperty name="width" value="0.05" units="cm"/>
      <inkml:brushProperty name="height" value="0.05" units="cm"/>
      <inkml:brushProperty name="color" value="#FFFFFF"/>
    </inkml:brush>
  </inkml:definitions>
  <inkml:trace contextRef="#ctx0" brushRef="#br0">125 58 24575,'-6'15'0,"-8"22"0,14-37 0,0 0 0,0 0 0,1 1 0,-2-1 0,1 0 0,0 0 0,0 0 0,0 0 0,0 0 0,0 0 0,0 1 0,0-1 0,0 0 0,0 0 0,0 0 0,0 0 0,0 0 0,0 0 0,0 0 0,0 1 0,0-1 0,0 0 0,0 0 0,-1 0 0,1 0 0,0 0 0,0 0 0,0 0 0,0 0 0,0 0 0,0 0 0,0 0 0,-1 0 0,1 0 0,0 0 0,0 0 0,0 0 0,0 0 0,0 0 0,0 0 0,-1 0 0,1 0 0,0 0 0,0 0 0,0 0 0,0 0 0,0 0 0,0 0 0,-1 0 0,1 0 0,0 0 0,0 0 0,0 0 0,0 0 0,0 0 0,0 0 0,0 0 0,0 0 0,0-1 0,-1 1 0,1 0 0,0 0 0,0 0 0,0 0 0,0 0 0,-2-25 0,0 7 0,-4 15 0,-12 25 0,6-8 0,7-27 0,1-7 0,4 20 0,-1 0 0,1-1 0,0 1 0,0 0 0,-1 0 0,1 0 0,0 0 0,-1-1 0,1 1 0,0 0 0,-1 0 0,1 0 0,0 0 0,-1 0 0,1 0 0,0 0 0,-1 0 0,1 0 0,0 0 0,-1 0 0,1 0 0,0 0 0,-1 0 0,1 0 0,0 0 0,0 0 0,-1 0 0,1 1 0,0-1 0,-1 0 0,1 0 0,0 0 0,0 0 0,-1 1 0,1-1 0,0 0 0,0 0 0,-1 1 0,1-1 0,0 0 0,0 0 0,0 1 0,-1-1 0,1 0 0,0 1 0,0-1 0,0 0 0,0 1 0,0-1 0,0 0 0,0 1 0,0-1 0,0 1 0,-8 10 0,-10 11 0,12-26 0,2-18 0,3 18 0,1 1 0,0-1 0,0 0 0,0 0 0,1 0 0,-1 0 0,1 0 0,0 1 0,0-1 0,0 0 0,1 1 0,-1-1 0,1 1 0,0-1 0,0 1 0,0 0 0,4-4 0,-5 5 0,1 1 0,0 0 0,-1 0 0,1 0 0,0 0 0,0 0 0,0 0 0,0 0 0,0 1 0,0-1 0,0 1 0,0-1 0,0 1 0,0 0 0,0 0 0,0 0 0,1 0 0,-1 0 0,0 0 0,0 1 0,0-1 0,0 1 0,0-1 0,0 1 0,0 0 0,0 0 0,0 0 0,-1 0 0,1 0 0,0 0 0,0 0 0,-1 1 0,3 1 0,-4-2 0,1 1 0,0-1 0,-1 0 0,1 0 0,-1 0 0,1 0 0,-1 1 0,0-1 0,0 0 0,1 1 0,-1-1 0,0 0 0,0 0 0,0 1 0,0-1 0,0 0 0,-1 1 0,1-1 0,0 0 0,-1 0 0,1 1 0,-1-1 0,1 0 0,-1 0 0,1 0 0,-1 0 0,0 0 0,0 0 0,1 0 0,-3 2 0,2-1 0,-1 0 0,1 1 0,0-1 0,0 1 0,0-1 0,0 1 0,0 0 0,1-1 0,-1 1 0,1 0 0,-1 3 0,3-1 0,0-1 0,-1 0 0,1 0 0,1 0 0,-1 0 0,1-1 0,-1 1 0,1-1 0,0 1 0,0-1 0,1 0 0,-1 0 0,1 0 0,-1-1 0,1 1 0,0-1 0,0 0 0,0 0 0,0 0 0,0 0 0,1-1 0,-1 0 0,0 0 0,7 1 0,-6-1 0,1 1 0,-1-1 0,0-1 0,0 1 0,1-1 0,-1 0 0,0 0 0,1 0 0,-1-1 0,0 0 0,0 0 0,0 0 0,1-1 0,-1 1 0,-1-1 0,1-1 0,0 1 0,0-1 0,-1 1 0,8-7 0,-12 9 0,1-1 0,0 0 0,0 1 0,-1-1 0,1 0 0,0 1 0,-1-1 0,1 0 0,-1 0 0,1 0 0,-1 1 0,1-1 0,-1 0 0,0 0 0,1 0 0,-1 0 0,0 0 0,0 0 0,0 0 0,0 0 0,0 0 0,0 0 0,0 0 0,0 0 0,0 0 0,0 0 0,0 1 0,-1-1 0,1 0 0,0 0 0,-1-2 0,-1 2 0,0-1 0,1 1 0,-1 0 0,0 0 0,0 0 0,0 0 0,0 0 0,0 0 0,0 0 0,0 1 0,0-1 0,0 1 0,-3-1 0,-9-1 0,0 1 0,1 1 0,-19 1 0,32-1 0,-1 0 0,0 0 0,0 0 0,0 0 0,0 0 0,0 0 0,0 0 0,0 1 0,0-1 0,1 0 0,-1 1 0,0-1 0,0 0 0,0 1 0,1-1 0,-1 1 0,0-1 0,0 1 0,1-1 0,-1 1 0,0 0 0,1-1 0,-2 2 0,2-1 0,0 0 0,0 0 0,1-1 0,-1 1 0,0 0 0,0 0 0,0-1 0,0 1 0,1 0 0,-1 0 0,0-1 0,1 1 0,-1 0 0,1-1 0,-1 1 0,0 0 0,1-1 0,0 1 0,-1-1 0,2 2 0,1 1 0,1 0 0,0 0 0,0 0 0,0 0 0,1-1 0,-1 1 0,6 1 0,0-2 0,0 0 0,0 0 0,0-1 0,14 0 0,-21-1 0,-1 0 0,0 0 0,0-1 0,0 1 0,0 0 0,0-1 0,0 0 0,0 1 0,0-1 0,0 0 0,0 0 0,3-2 0,-5 2 0,1 1 0,0-1 0,-1 0 0,1 0 0,-1 0 0,1 0 0,-1 1 0,1-1 0,-1 0 0,0 0 0,1 0 0,-1 0 0,0 0 0,0 0 0,0 0 0,0 0 0,0 0 0,0 0 0,0 0 0,0 0 0,0 0 0,0 0 0,-1 0 0,1 0 0,0 0 0,-1 0 0,1 0 0,-1-1 0,-1 0 0,0 0 0,1-1 0,-1 1 0,-1 0 0,1 0 0,0 1 0,0-1 0,-1 0 0,1 1 0,-1-1 0,1 1 0,-1 0 0,0 0 0,0 0 0,1 0 0,-1 0 0,-4 0 0,5 1 0,0-1 0,-1 0 0,1 1 0,0-1 0,-1 1 0,1 0 0,0 0 0,0 0 0,-1 0 0,1 0 0,0 1 0,-1-1 0,1 1 0,0-1 0,0 1 0,0 0 0,-1 0 0,1 0 0,0 0 0,0 0 0,-3 3 0,5-3 0,0 0 0,0 0 0,0 0 0,0 0 0,0 0 0,0 0 0,1 0 0,-1 0 0,0 0 0,1 0 0,-1 0 0,0-1 0,1 1 0,-1 0 0,1 0 0,-1 0 0,1 0 0,0-1 0,-1 1 0,1 0 0,0-1 0,0 1 0,-1 0 0,1-1 0,0 1 0,0-1 0,0 1 0,0-1 0,0 0 0,1 1 0,30 16 0,-23-14 0,-1 0 0,1 0 0,1 0 0,-1-1 0,0-1 0,0 1 0,1-2 0,-1 1 0,15-2 0,-21 1 0,1-1 0,-1 1 0,1-1 0,-1 0 0,1 0 0,-1 0 0,0-1 0,1 1 0,-1-1 0,0 0 0,0 0 0,0 0 0,0 0 0,-1 0 0,1-1 0,0 1 0,-1-1 0,0 0 0,0 0 0,1 1 0,-2-1 0,1-1 0,0 1 0,-1 0 0,1 0 0,-1-1 0,0 1 0,1-5 0,-2 8 0,1-1 0,-1 0 0,0 0 0,0 1 0,1-1 0,-1 0 0,0 0 0,0 1 0,0-1 0,0 0 0,0 0 0,0 1 0,0-1 0,0 0 0,0 0 0,0 1 0,0-1 0,0 0 0,0 0 0,-1 1 0,1-1 0,0 0 0,-1 1 0,1-1 0,-1 0 0,1 1 0,0-1 0,-1 0 0,1 1 0,-1-1 0,0 1 0,1-1 0,-1 1 0,1-1 0,-1 1 0,0 0 0,1-1 0,-1 1 0,0 0 0,0-1 0,1 1 0,-1 0 0,0 0 0,0 0 0,1-1 0,-1 1 0,0 0 0,0 0 0,1 0 0,-1 0 0,-1 1 0,0-1 0,-1 1 0,0-1 0,1 1 0,-1 0 0,0 0 0,1 0 0,0 0 0,-1 0 0,1 1 0,0-1 0,-1 1 0,1-1 0,-3 4 0,2-2 0,1 1 0,0-1 0,-1 0 0,1 1 0,1 0 0,-1-1 0,0 1 0,1 0 0,0 0 0,0 0 0,0 0 0,0 0 0,1 0 0,-1 0 0,1 5 0,0-7 0,1 0 0,-1 0 0,1-1 0,-1 1 0,1 0 0,-1-1 0,1 1 0,0 0 0,0-1 0,0 1 0,0-1 0,0 1 0,0-1 0,0 0 0,0 0 0,1 1 0,-1-1 0,1 0 0,-1 0 0,1 0 0,-1 0 0,1 0 0,-1-1 0,1 1 0,0 0 0,-1-1 0,1 1 0,0-1 0,0 0 0,-1 1 0,1-1 0,0 0 0,0 0 0,-1 0 0,1 0 0,0-1 0,3 0 0,-3 1 0,0 0 0,0 0 0,0 0 0,0 0 0,0-1 0,0 1 0,0-1 0,0 1 0,0-1 0,0 0 0,0 0 0,0 0 0,0 0 0,0 0 0,0 0 0,-1-1 0,1 1 0,-1-1 0,1 1 0,-1-1 0,1 1 0,-1-1 0,0 0 0,0 0 0,0 1 0,0-1 0,0 0 0,0 0 0,0 0 0,-1 0 0,1 0 0,-1 0 0,1-1 0,-1-1 0,0 1 0,0 0 0,-1 1 0,1-1 0,-1 0 0,1 1 0,-1-1 0,0 0 0,0 1 0,0-1 0,0 1 0,-1 0 0,1-1 0,-1 1 0,1 0 0,-1 0 0,0 0 0,0 0 0,0 0 0,0 0 0,0 1 0,0-1 0,0 0 0,-1 1 0,1 0 0,0 0 0,-5-2 0,2 2 0,0-1 0,0 1 0,0 0 0,0 1 0,0-1 0,-1 1 0,-7 1 0,12-1 0,0 0 0,0 0 0,0 0 0,0 0 0,0 0 0,1 0 0,-1 0 0,0 1 0,0-1 0,0 0 0,0 1 0,0-1 0,0 0 0,0 1 0,1-1 0,-1 1 0,0-1 0,0 1 0,1 0 0,-1-1 0,0 1 0,1 0 0,-1 0 0,1-1 0,-1 1 0,1 0 0,-1 0 0,1 0 0,-1 0 0,1-1 0,0 1 0,0 0 0,-1 0 0,1 0 0,0 0 0,0 0 0,0 0 0,0 0 0,0 0 0,0 0 0,0 0 0,0 0 0,1 0 0,-1 0 0,0-1 0,0 1 0,1 0 0,0 1 0,-1-1 0,1 0 0,-1 0 0,1 0 0,0 0 0,-1 0 0,1 0 0,0 0 0,0 0 0,0 0 0,-1 0 0,1-1 0,0 1 0,0 0 0,0-1 0,0 1 0,0-1 0,1 1 0,-1-1 0,0 1 0,0-1 0,0 0 0,0 0 0,0 1 0,1-1 0,-1 0 0,0 0 0,0 0 0,0 0 0,0 0 0,1-1 0,-1 1 0,0 0 0,0 0 0,0-1 0,0 1 0,0-1 0,0 1 0,0-1 0,0 1 0,2-2 0,0 0 0,0 1 0,0-1 0,-1 0 0,1 0 0,-1 0 0,1 0 0,-1 0 0,0 0 0,1-1 0,-1 1 0,0-1 0,-1 0 0,1 1 0,1-4 0,-2 4 0,-1 1 0,0 0 0,0-1 0,0 1 0,0 0 0,0-1 0,0 1 0,0 0 0,-1-1 0,1 1 0,0 0 0,-1 0 0,1-1 0,-1 1 0,1 0 0,-1 0 0,0 0 0,1 0 0,-1 0 0,0 0 0,0 0 0,0 0 0,0 0 0,0 0 0,0 0 0,0 0 0,0 0 0,0 1 0,0-1 0,0 1 0,-1-1 0,1 1 0,0-1 0,0 1 0,-1-1 0,1 1 0,0 0 0,-1 0 0,1 0 0,0 0 0,-1 0 0,1 0 0,0 0 0,-1 0 0,0 1 0,-1-1 0,1 0 0,-1 0 0,1 1 0,0-1 0,0 1 0,-1-1 0,1 1 0,0 0 0,0 0 0,0 0 0,-4 2 0,6-3 0,-1 1 0,0-1 0,1 1 0,-1 0 0,0-1 0,1 1 0,-1 0 0,1-1 0,-1 1 0,1 0 0,-1 0 0,1-1 0,0 1 0,-1 0 0,1 0 0,0 0 0,0-1 0,0 1 0,-1 0 0,1 0 0,0 0 0,0 0 0,0 0 0,0-1 0,0 1 0,1 0 0,-1 0 0,0 0 0,1 1 0,0 0 0,1 1 0,0-1 0,-1 0 0,1 0 0,0 0 0,0 0 0,1-1 0,-1 1 0,0 0 0,0-1 0,1 0 0,-1 1 0,1-1 0,-1 0 0,1 0 0,0-1 0,-1 1 0,1 0 0,0-1 0,3 0 0,-2 1 0,0 0 0,1 0 0,-1-1 0,1 0 0,0 0 0,-1 0 0,1-1 0,-1 0 0,0 1 0,1-1 0,6-3 0,8-12 0,-18 15 0,0 0 0,0 0 0,0 0 0,0 0 0,0 1 0,0-1 0,0 0 0,0 0 0,1 0 0,-1 1 0,0-1 0,0 1 0,1-1 0,-1 1 0,0-1 0,1 1 0,-1 0 0,0 0 0,1 0 0,-1 0 0,1 0 0,-1 0 0,0 0 0,1 0 0,-1 0 0,1 1 0,-1-1 0,2 1 0,0 0 0,0 0 0,0 0 0,-1 0 0,1-1 0,0 1 0,0-1 0,0 0 0,0 0 0,0 0 0,0 0 0,0 0 0,-1 0 0,1-1 0,0 0 0,0 1 0,0-1 0,-1 0 0,1-1 0,0 1 0,-1 0 0,1-1 0,-1 1 0,1-1 0,-1 0 0,0 0 0,0 0 0,0 0 0,0 0 0,0 0 0,0-1 0,-1 1 0,3-4 0,-9 13 0,1 0 0,-1 0 0,-1-1 0,1 0 0,-1 0 0,0 0 0,0-1 0,-1 0 0,-7 4 0,11-8 0,0 0 0,-1-1 0,1 1 0,0-1 0,-1 0 0,1 0 0,-1 0 0,-5-1 0,6-6 0,16-7 0,3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2.781"/>
    </inkml:context>
    <inkml:brush xml:id="br0">
      <inkml:brushProperty name="width" value="0.05" units="cm"/>
      <inkml:brushProperty name="height" value="0.05" units="cm"/>
      <inkml:brushProperty name="color" value="#FFFFFF"/>
    </inkml:brush>
  </inkml:definitions>
  <inkml:trace contextRef="#ctx0" brushRef="#br0">0 44 24575,'1'-3'0,"0"1"0,0 0 0,0 0 0,0-1 0,0 1 0,0 0 0,1 0 0,-1 0 0,1 0 0,-1 0 0,1 1 0,0-1 0,0 0 0,-1 1 0,1 0 0,0-1 0,1 1 0,-1 0 0,0 0 0,0 0 0,4-1 0,-5 1 0,0 0 0,0 1 0,0-1 0,0 1 0,1 0 0,-1-1 0,0 1 0,0 0 0,0-1 0,0 1 0,1 0 0,-1 0 0,0 0 0,0 0 0,0 0 0,0 1 0,1-1 0,-1 0 0,0 0 0,0 1 0,0-1 0,0 1 0,0-1 0,0 1 0,0-1 0,0 1 0,0 0 0,0-1 0,0 1 0,0 0 0,0 0 0,0 0 0,-1-1 0,1 1 0,0 0 0,-1 0 0,1 0 0,-1 0 0,1 1 0,-1-1 0,1 0 0,-1 0 0,0 0 0,1 0 0,-1 0 0,0 0 0,0 3 0,0 0-85,0 0 0,0 0-1,-1 0 1,1 0 0,-1 0-1,0 0 1,0 0 0,-1 0-1,1 0 1,-1 0 0,0-1-1,0 1 1,0 0 0,0-1-1,-5 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7.017"/>
    </inkml:context>
    <inkml:brush xml:id="br0">
      <inkml:brushProperty name="width" value="0.05" units="cm"/>
      <inkml:brushProperty name="height" value="0.05" units="cm"/>
      <inkml:brushProperty name="color" value="#FFFFFF"/>
    </inkml:brush>
  </inkml:definitions>
  <inkml:trace contextRef="#ctx0" brushRef="#br0">24 19 24575,'0'0'0,"0"1"0,0-1 0,1 1 0,-1-1 0,0 0 0,0 1 0,0-1 0,0 1 0,0-1 0,0 0 0,0 1 0,0-1 0,0 1 0,0-1 0,-1 0 0,1 1 0,0-1 0,0 1 0,0-1 0,0 0 0,-1 1 0,1-1 0,0 0 0,0 1 0,0-1 0,-1 0 0,1 1 0,0-1 0,-1 0 0,1 0 0,0 1 0,-1-1 0,1 0 0,0 0 0,-1 0 0,0 1 0,-9-11 0,3-5 0,7 15 0,0 0 0,0 0 0,0-1 0,0 1 0,0 0 0,0 0 0,0 0 0,0-1 0,0 1 0,0 0 0,0 0 0,0 0 0,0-1 0,0 1 0,0 0 0,0 0 0,0 0 0,0 0 0,0-1 0,1 1 0,-1 0 0,0 0 0,0 0 0,0 0 0,0-1 0,0 1 0,0 0 0,1 0 0,-1 0 0,0 0 0,0 0 0,0 0 0,0-1 0,1 1 0,-1 0 0,0 0 0,0 0 0,0 0 0,0 0 0,1 0 0,-1 0 0,0 0 0,0 0 0,0 0 0,1 0 0,-1 0 0,0 0 0,0 0 0,0 0 0,1 0 0,-1 0 0,0 0 0,0 0 0,0 0 0,1 1 0,0-1 0,0 1 0,1 0 0,-1 0 0,0 1 0,0-1 0,0 0 0,0 0 0,0 0 0,0 1 0,0-1 0,-1 0 0,1 1 0,0-1 0,-1 1 0,1-1 0,-1 1 0,0-1 0,1 1 0,-1 0 0,0-1 0,0 1 0,0 2 0,1 42 0,-1-38 0,-2 2 0,-1-32 0,-4-14 0,2 15-1365,4 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48.871"/>
    </inkml:context>
    <inkml:brush xml:id="br0">
      <inkml:brushProperty name="width" value="0.05" units="cm"/>
      <inkml:brushProperty name="height" value="0.05" units="cm"/>
      <inkml:brushProperty name="color" value="#FFFFFF"/>
    </inkml:brush>
  </inkml:definitions>
  <inkml:trace contextRef="#ctx0" brushRef="#br0">0 10 24575,'2'-3'0,"1"-1"0,1 2 0,1 1 0,0 2 0,0 3 0,0 2 0,-2 1 0,-1 1 0,0 1 0,-2 1 0,1 0 0,-3 3 0,0 0 0,-2 1 0,1-2-8191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52.737"/>
    </inkml:context>
    <inkml:brush xml:id="br0">
      <inkml:brushProperty name="width" value="0.05" units="cm"/>
      <inkml:brushProperty name="height" value="0.05" units="cm"/>
      <inkml:brushProperty name="color" value="#FFFFFF"/>
    </inkml:brush>
  </inkml:definitions>
  <inkml:trace contextRef="#ctx0" brushRef="#br0">463 1 24575,'-1'4'0,"1"0"0,-1 0 0,-1 0 0,1 0 0,-1 0 0,1 0 0,-1 0 0,0 0 0,0-1 0,-1 1 0,1-1 0,-1 1 0,-6 5 0,3-2 0,-1-1 0,0 1 0,-1-1 0,1-1 0,-12 7 0,9-8 0,0 0 0,-1 0 0,0-1 0,0 0 0,0-1 0,0 0 0,-15 1 0,-86-4 0,47-2 0,60 2 0,0 0 0,0 0 0,0-1 0,0 0 0,0 0 0,0 0 0,1 0 0,-1-1 0,1 0 0,-1 0 0,1 0 0,0-1 0,0 1 0,1-1 0,-1 0 0,1 0 0,0 0 0,0 0 0,0-1 0,0 1 0,1-1 0,-1 0 0,-2-9 0,50 30 0,-35-10 0,-1-1 0,1-1 0,0 0 0,0 0 0,1-1 0,-1-1 0,1 1 0,-1-2 0,1 1 0,0-1 0,18-1 0,-7 0 0,-15 1 0,-1-1 0,0 0 0,0 0 0,0-1 0,1 0 0,-1 0 0,0 0 0,6-2 0,-62 0 0,-119 29 0,166-26 0,1 1 0,-1-1 0,0 1 0,1-1 0,-1 0 0,0 0 0,1 0 0,-1 0 0,0 0 0,1-1 0,-1 1 0,0-1 0,1 1 0,-1-1 0,1 0 0,-1 0 0,1 0 0,-1 0 0,-2-3 0,63 15 0,-27-8 0,1 0 0,-1-2 0,1-2 0,0-1 0,-1-1 0,0-2 0,0-1 0,0-1 0,-1-2 0,38-15 0,-66 23 0,0 0 0,0 1 0,0-1 0,0 0 0,0 0 0,0-1 0,0 1 0,0 0 0,0-1 0,-1 1 0,1-1 0,-1 1 0,3-4 0,-7-4 0,-18 6 0,8 2 0,-2 0 0,0 1 0,1 1 0,-1 0 0,-23 4 0,35-4 0,0-1 0,1 1 0,-1 0 0,0 0 0,0 0 0,1 0 0,-1 1 0,1-1 0,-1 1 0,1-1 0,0 1 0,-1 0 0,1 0 0,0 0 0,0 0 0,0 0 0,1 1 0,-1-1 0,0 0 0,1 1 0,0 0 0,-1-1 0,1 1 0,0 0 0,0-1 0,1 1 0,-1 0 0,1 0 0,-1 0 0,1 3 0,0-5 0,0 0 0,0 0 0,0-1 0,0 1 0,0 0 0,0 0 0,0 0 0,1-1 0,-1 1 0,0 0 0,1 0 0,-1-1 0,0 1 0,1 0 0,-1-1 0,1 1 0,-1-1 0,1 1 0,-1 0 0,1-1 0,-1 1 0,1-1 0,0 1 0,-1-1 0,1 1 0,0-1 0,-1 0 0,1 1 0,1-1 0,29 1 0,-26-1 0,0-1 0,1-1 0,-1 1 0,0-1 0,0 0 0,-1 0 0,1 0 0,0 0 0,6-6 0,-5-3-17,-6 10-18,0 1 1,0-1-1,0 1 1,0-1-1,0 0 1,0 1-1,1-1 0,-1 1 1,0-1-1,0 0 1,1 1-1,-1-1 1,0 1-1,1-1 0,-1 1 1,0-1-1,1 1 1,-1-1-1,1 1 1,-1-1-1,1 1 1,-1 0-1,1-1 0,-1 1 1,1 0-1,-1-1 1,1 1-1,0 0 1,-1 0-1,1 0 0,-1 0 1,1-1-1,0 1 1,-1 0-1,1 0 1,0 0-1,-1 0 1,2 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2.821"/>
    </inkml:context>
    <inkml:brush xml:id="br0">
      <inkml:brushProperty name="width" value="0.2" units="cm"/>
      <inkml:brushProperty name="height" value="0.2" units="cm"/>
      <inkml:brushProperty name="color" value="#FFFFFF"/>
    </inkml:brush>
  </inkml:definitions>
  <inkml:trace contextRef="#ctx0" brushRef="#br0">108 107 24575,'-47'-23'0,"9"1"0,36 21 0,1 1 0,0-1 0,-1 0 0,1 0 0,0 0 0,0 0 0,-1 0 0,1 0 0,0 0 0,0 0 0,0 0 0,0 0 0,0-1 0,1 1 0,-1 0 0,0-1 0,1 1 0,-1 0 0,1-1 0,-1 1 0,1-1 0,-1 1 0,1-1 0,0-2 0,3 2 0,0 0 0,0 0 0,0 0 0,1 0 0,-1 1 0,0 0 0,1-1 0,-1 1 0,1 1 0,0-1 0,-1 0 0,8 0 0,3-1 0,7-2-235,-1 1 1,1 1-1,40 2 0,-53 0-191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26.122"/>
    </inkml:context>
    <inkml:brush xml:id="br0">
      <inkml:brushProperty name="width" value="0.05" units="cm"/>
      <inkml:brushProperty name="height" value="0.05" units="cm"/>
      <inkml:brushProperty name="color" value="#FFFFFF"/>
    </inkml:brush>
  </inkml:definitions>
  <inkml:trace contextRef="#ctx0" brushRef="#br0">173 152 24575,'-3'0'0,"1"-1"0,-1 1 0,1 0 0,-1-1 0,0 0 0,1 1 0,-1-1 0,1 0 0,0 0 0,-1-1 0,1 1 0,0 0 0,0-1 0,0 0 0,0 1 0,0-1 0,-2-2 0,-27-39 0,9 9 0,21 34 0,1 0 0,0 0 0,0 0 0,0 0 0,0 0 0,0 0 0,0 0 0,0 0 0,-1 0 0,1 0 0,0 0 0,0 0 0,0 0 0,0 0 0,0 0 0,0 0 0,-1 0 0,1 0 0,0 0 0,0 0 0,0 0 0,0 0 0,0 0 0,0 0 0,0 0 0,-1 0 0,1 0 0,0 0 0,0 0 0,0 0 0,0 0 0,0 1 0,0-1 0,0 0 0,0 0 0,0 0 0,0 0 0,-1 0 0,1 0 0,0 0 0,0 1 0,0-1 0,0 0 0,0 0 0,0 0 0,0 0 0,0 0 0,0 0 0,0 0 0,0 1 0,0-1 0,0 0 0,0 0 0,0 0 0,0 0 0,0 0 0,0 0 0,0 1 0,1-1 0,-1 0 0,0 0 0,0 0 0,0 0 0,0 0 0,0 0 0,0 19 0,-2 8 0,-3-25 0,-3-17 0,2 0 0,0 5 0,-1 28 0,-13-52 0,20 33 0,-1 0 0,1 0 0,-1 1 0,1-1 0,0 0 0,-1 0 0,1 0 0,0 1 0,0-1 0,-1 0 0,1 0 0,0 0 0,0 0 0,0 0 0,0 0 0,0 1 0,0-1 0,0 0 0,1 0 0,-1 0 0,0 0 0,0 0 0,1 1 0,-1-1 0,0 0 0,1 0 0,-1 1 0,1-1 0,-1 0 0,1 0 0,-1 1 0,1-1 0,0 1 0,-1-1 0,1 0 0,0 1 0,-1-1 0,1 1 0,0-1 0,0 1 0,0 0 0,-1-1 0,1 1 0,0 0 0,0 0 0,0 0 0,0-1 0,0 1 0,-1 0 0,1 0 0,0 0 0,0 0 0,0 0 0,0 1 0,0-1 0,0 0 0,-1 0 0,1 0 0,1 1 0,15 3 0,-13-3 0,-1 0 0,1 1 0,0-2 0,-1 1 0,1 0 0,0-1 0,0 1 0,0-1 0,0 0 0,0-1 0,0 1 0,-1-1 0,1 1 0,5-3 0,-57-14 0,44 16-85,0-1 0,0 1-1,0 0 1,0 0 0,0 0-1,-1 1 1,1-1 0,0 1-1,0 0 1,0 0 0,-1 1-1,1-1 1,0 1 0,0 0-1,-7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07.651"/>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5:10.161"/>
    </inkml:context>
    <inkml:brush xml:id="br0">
      <inkml:brushProperty name="width" value="0.2" units="cm"/>
      <inkml:brushProperty name="height" value="0.2" units="cm"/>
      <inkml:brushProperty name="color" value="#FFFFFF"/>
    </inkml:brush>
  </inkml:definitions>
  <inkml:trace contextRef="#ctx0" brushRef="#br0">0 0 24575,'3'0'0,"3"0"0,1 0 0,2 0 0,0 0 0,0 0 0,1 0 0,-1 0 0,0 0 0,2 0 0,0 0 0,-1 0 0,1 0 0,-1 0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1.393"/>
    </inkml:context>
    <inkml:brush xml:id="br0">
      <inkml:brushProperty name="width" value="0.05" units="cm"/>
      <inkml:brushProperty name="height" value="0.05" units="cm"/>
      <inkml:brushProperty name="color" value="#FFFFFF"/>
    </inkml:brush>
  </inkml:definitions>
  <inkml:trace contextRef="#ctx0" brushRef="#br0">0 39 24575,'35'5'0,"-34"-5"0,1 0 0,-1 1 0,0-1 0,0 1 0,0 0 0,-1-1 0,1 1 0,0 0 0,0-1 0,0 1 0,0 0 0,-1 0 0,1 0 0,0 0 0,-1 0 0,1-1 0,0 1 0,-1 0 0,1 1 0,-1-1 0,0 0 0,1 0 0,-1 0 0,0 0 0,0 0 0,0 0 0,0 0 0,0 0 0,0 2 0,-2-15 0,1 11 0,1 1 0,0-1 0,0 1 0,-1-1 0,1 1 0,0-1 0,0 1 0,0-1 0,0 1 0,0-1 0,0 0 0,0 1 0,0-1 0,0 1 0,0-1 0,0 1 0,0-1 0,0 0 0,0 1 0,1-1 0,-1 1 0,0-1 0,0 1 0,1-1 0,-1 1 0,0-1 0,1 1 0,-1-1 0,0 1 0,1 0 0,-1-1 0,1 1 0,-1-1 0,0 1 0,1 0 0,-1 0 0,1-1 0,-1 1 0,1 0 0,-1 0 0,1-1 0,0 1 0,-1 0 0,1 0 0,-1 0 0,1 0 0,10-6 0,29-12 0,-27 20 0,-13-1 0,0 0 0,1 0 0,-1 0 0,0-1 0,0 1 0,0 0 0,0 0 0,0 0 0,0 0 0,0 0 0,0 0 0,0 0 0,0 0 0,0 0 0,-1 0 0,1 0 0,0-1 0,-1 1 0,0 1 0,-1 3 0,0-1 0,0 1 0,-1-1 0,0 0 0,0 0 0,0 0 0,0 0 0,-1 0 0,1-1 0,-1 1 0,0-1 0,0 0 0,0-1 0,-1 1 0,1-1 0,0 1 0,-7 1 0,8-4 0,11-3 0,16-3 0,-21 6 0,-1 0 0,1-1 0,-1 1 0,1 0 0,-1-1 0,1 1 0,-1-1 0,1 0 0,-1 0 0,1 0 0,-1 0 0,0 0 0,0-1 0,1 1 0,-1-1 0,0 1 0,0-1 0,-1 0 0,1 0 0,0 0 0,0 0 0,-1 0 0,1 0 0,-1 0 0,0 0 0,0-1 0,0 1 0,0-1 0,0 1 0,0 0 0,-1-1 0,1 1 0,-1-1 0,1 0 0,-1 1 0,0-1 0,0 1 0,-1-1 0,1 1 0,0-1 0,-1 0 0,0-2 0,-8-9-1365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6.611"/>
    </inkml:context>
    <inkml:brush xml:id="br0">
      <inkml:brushProperty name="width" value="0.05" units="cm"/>
      <inkml:brushProperty name="height" value="0.05" units="cm"/>
      <inkml:brushProperty name="color" value="#FFFFFF"/>
    </inkml:brush>
  </inkml:definitions>
  <inkml:trace contextRef="#ctx0" brushRef="#br0">68 156 24575,'-2'-7'0,"0"0"0,0 0 0,1 0 0,0 0 0,0 0 0,0 0 0,1-1 0,0 1 0,2-12 0,-1 12 0,-21 28 0,19-20 0,1 0 0,-1 0 0,0-1 0,0 1 0,1 0 0,-1 0 0,0-1 0,0 1 0,0-1 0,0 1 0,0-1 0,0 1 0,0-1 0,0 0 0,0 1 0,0-1 0,0 0 0,0 0 0,0 0 0,0 0 0,0 0 0,0 0 0,0 0 0,0 0 0,0 0 0,0 0 0,-2-1 0,1-2 0,0 0 0,1 0 0,0 0 0,-1 0 0,1 0 0,0-1 0,1 1 0,-1 0 0,0-1 0,1 1 0,0 0 0,0-1 0,0 1 0,0 0 0,0-1 0,1 1 0,-1 0 0,3-5 0,-3 7 0,0-1 0,0 1 0,0 0 0,1-1 0,-1 1 0,1 0 0,-1-1 0,1 1 0,0 0 0,-1 0 0,1-1 0,0 1 0,0 0 0,0 0 0,0 0 0,0 0 0,0 0 0,0 0 0,0 1 0,0-1 0,0 0 0,0 0 0,1 1 0,-1-1 0,0 1 0,1-1 0,-1 1 0,0 0 0,1-1 0,-1 1 0,0 0 0,1 0 0,-1 0 0,0 0 0,1 0 0,-1 0 0,1 0 0,-1 0 0,0 1 0,1-1 0,-1 1 0,0-1 0,1 1 0,-1-1 0,2 2 0,7 3-119,-6-3 30,1 0 0,-1 0 0,0 1 0,0-1 0,0 1 0,0 0 0,0 0 0,0 1 0,-1-1 0,1 1 0,-1-1 0,0 1 0,4 6 0,-5-2-6737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6:38.801"/>
    </inkml:context>
    <inkml:brush xml:id="br0">
      <inkml:brushProperty name="width" value="0.05" units="cm"/>
      <inkml:brushProperty name="height" value="0.05" units="cm"/>
      <inkml:brushProperty name="color" value="#FFFFFF"/>
    </inkml:brush>
  </inkml:definitions>
  <inkml:trace contextRef="#ctx0" brushRef="#br0">18 106 24575,'-9'-23'0,"8"23"0,0-1 0,1 0 0,-1 1 0,1-1 0,-1 0 0,0 1 0,1-1 0,-1 0 0,1 0 0,0 0 0,-1 1 0,1-1 0,-1 0 0,1 0 0,0 0 0,0 0 0,0 0 0,-1 0 0,1 0 0,0 1 0,0-1 0,0 0 0,1 0 0,-1 0 0,0 0 0,0 0 0,0 0 0,1 0 0,-1 0 0,0 1 0,1-1 0,-1 0 0,0 0 0,1 0 0,0 1 0,-1-1 0,1 0 0,-1 0 0,1 1 0,0-1 0,-1 1 0,1-1 0,0 0 0,0 1 0,-1 0 0,1-1 0,0 1 0,0-1 0,1 1 0,2-2 0,0 0 0,0 0 0,0 0 0,0-1 0,-1 1 0,1-1 0,-1 0 0,0 0 0,0 0 0,4-6 0,3-2 0,-8 62 0,-2-50-4,0 2-132,0 1 0,0-1 0,0 1 0,0-1 0,-1 1-1,0-1 1,0 1 0,0-1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8T16:57:34.632"/>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423695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4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252681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10148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4B5A053-06E9-40EE-BE46-DB75A413985D}" type="datetimeFigureOut">
              <a:rPr lang="de-AT" smtClean="0"/>
              <a:t>13.06.2023</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39189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4421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4B5A053-06E9-40EE-BE46-DB75A413985D}" type="datetimeFigureOut">
              <a:rPr lang="de-AT" smtClean="0"/>
              <a:t>13.06.2023</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64011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4B5A053-06E9-40EE-BE46-DB75A413985D}" type="datetimeFigureOut">
              <a:rPr lang="de-AT" smtClean="0"/>
              <a:t>13.06.2023</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6219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A053-06E9-40EE-BE46-DB75A413985D}" type="datetimeFigureOut">
              <a:rPr lang="de-AT" smtClean="0"/>
              <a:t>13.06.2023</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31636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149113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54B5A053-06E9-40EE-BE46-DB75A413985D}" type="datetimeFigureOut">
              <a:rPr lang="de-AT" smtClean="0"/>
              <a:t>13.06.2023</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09C44C4A-945E-4A56-A1E7-C9D60F5427FF}" type="slidenum">
              <a:rPr lang="de-AT" smtClean="0"/>
              <a:t>‹#›</a:t>
            </a:fld>
            <a:endParaRPr lang="de-AT"/>
          </a:p>
        </p:txBody>
      </p:sp>
    </p:spTree>
    <p:extLst>
      <p:ext uri="{BB962C8B-B14F-4D97-AF65-F5344CB8AC3E}">
        <p14:creationId xmlns:p14="http://schemas.microsoft.com/office/powerpoint/2010/main" val="208711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4B5A053-06E9-40EE-BE46-DB75A413985D}" type="datetimeFigureOut">
              <a:rPr lang="de-AT" smtClean="0"/>
              <a:t>13.06.2023</a:t>
            </a:fld>
            <a:endParaRPr lang="de-AT"/>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44C4A-945E-4A56-A1E7-C9D60F5427FF}" type="slidenum">
              <a:rPr lang="de-AT" smtClean="0"/>
              <a:t>‹#›</a:t>
            </a:fld>
            <a:endParaRPr lang="de-AT"/>
          </a:p>
        </p:txBody>
      </p:sp>
    </p:spTree>
    <p:extLst>
      <p:ext uri="{BB962C8B-B14F-4D97-AF65-F5344CB8AC3E}">
        <p14:creationId xmlns:p14="http://schemas.microsoft.com/office/powerpoint/2010/main" val="2298455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5.xml"/><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5.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9.png"/><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25.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3.png"/><Relationship Id="rId10" Type="http://schemas.openxmlformats.org/officeDocument/2006/relationships/image" Target="../media/image1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customXml" Target="../ink/ink12.xml"/><Relationship Id="rId30"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6CBCACD7-F2D7-3636-CB25-661436B87C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3104218"/>
            <a:ext cx="5181600" cy="4859613"/>
          </a:xfrm>
          <a:prstGeom prst="rect">
            <a:avLst/>
          </a:prstGeom>
        </p:spPr>
      </p:pic>
      <p:sp>
        <p:nvSpPr>
          <p:cNvPr id="4" name="Textfeld 3">
            <a:extLst>
              <a:ext uri="{FF2B5EF4-FFF2-40B4-BE49-F238E27FC236}">
                <a16:creationId xmlns:a16="http://schemas.microsoft.com/office/drawing/2014/main" id="{82B15DD6-0713-4687-9E23-12B35F8AE7CE}"/>
              </a:ext>
            </a:extLst>
          </p:cNvPr>
          <p:cNvSpPr txBox="1">
            <a:spLocks noGrp="1"/>
          </p:cNvSpPr>
          <p:nvPr>
            <p:ph type="title" idx="4294967295"/>
          </p:nvPr>
        </p:nvSpPr>
        <p:spPr>
          <a:xfrm>
            <a:off x="1180306" y="1030450"/>
            <a:ext cx="4497388" cy="14402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AT" sz="4800" dirty="0" err="1">
                <a:latin typeface="Pangolin" panose="00000500000000000000"/>
              </a:rPr>
              <a:t>Tipos</a:t>
            </a:r>
            <a:r>
              <a:rPr lang="de-AT" sz="4800" dirty="0">
                <a:latin typeface="Pangolin" panose="00000500000000000000"/>
              </a:rPr>
              <a:t> de </a:t>
            </a:r>
            <a:r>
              <a:rPr lang="de-AT" sz="4800" dirty="0" err="1">
                <a:latin typeface="Pangolin" panose="00000500000000000000"/>
              </a:rPr>
              <a:t>Dados</a:t>
            </a:r>
            <a:r>
              <a:rPr lang="de-AT" sz="4800" dirty="0">
                <a:latin typeface="Pangolin" panose="00000500000000000000"/>
              </a:rPr>
              <a:t> Primitivos</a:t>
            </a:r>
          </a:p>
        </p:txBody>
      </p:sp>
      <p:pic>
        <p:nvPicPr>
          <p:cNvPr id="6" name="Picture 5">
            <a:extLst>
              <a:ext uri="{FF2B5EF4-FFF2-40B4-BE49-F238E27FC236}">
                <a16:creationId xmlns:a16="http://schemas.microsoft.com/office/drawing/2014/main" id="{F1BEA7A3-C027-CB16-5714-0738505898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88" y="8432898"/>
            <a:ext cx="2391223" cy="450654"/>
          </a:xfrm>
          <a:prstGeom prst="rect">
            <a:avLst/>
          </a:prstGeom>
        </p:spPr>
      </p:pic>
    </p:spTree>
    <p:extLst>
      <p:ext uri="{BB962C8B-B14F-4D97-AF65-F5344CB8AC3E}">
        <p14:creationId xmlns:p14="http://schemas.microsoft.com/office/powerpoint/2010/main" val="3136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6F7C832-7D7F-40CB-9479-79BC46A793B9}"/>
              </a:ext>
            </a:extLst>
          </p:cNvPr>
          <p:cNvSpPr txBox="1"/>
          <p:nvPr/>
        </p:nvSpPr>
        <p:spPr>
          <a:xfrm>
            <a:off x="599281" y="790575"/>
            <a:ext cx="4860000" cy="2800767"/>
          </a:xfrm>
          <a:prstGeom prst="rect">
            <a:avLst/>
          </a:prstGeom>
          <a:noFill/>
        </p:spPr>
        <p:txBody>
          <a:bodyPr wrap="square" rtlCol="0">
            <a:spAutoFit/>
          </a:bodyPr>
          <a:lstStyle/>
          <a:p>
            <a:r>
              <a:rPr lang="de-AT" sz="1100" dirty="0">
                <a:latin typeface="Segoe UI" panose="020B0502040204020203" pitchFamily="34" charset="0"/>
                <a:cs typeface="Segoe UI" panose="020B0502040204020203" pitchFamily="34" charset="0"/>
              </a:rPr>
              <a:t>Essa </a:t>
            </a:r>
            <a:r>
              <a:rPr lang="de-AT" sz="1100" dirty="0" err="1">
                <a:latin typeface="Segoe UI" panose="020B0502040204020203" pitchFamily="34" charset="0"/>
                <a:cs typeface="Segoe UI" panose="020B0502040204020203" pitchFamily="34" charset="0"/>
              </a:rPr>
              <a:t>história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em</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quadrinhos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foi</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criada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no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projeto</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pesquisa</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Comixplain</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financiado</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pela</a:t>
            </a:r>
            <a:r>
              <a:rPr lang="de-AT" sz="1100" dirty="0">
                <a:latin typeface="Segoe UI" panose="020B0502040204020203" pitchFamily="34" charset="0"/>
                <a:cs typeface="Segoe UI" panose="020B0502040204020203" pitchFamily="34" charset="0"/>
              </a:rPr>
              <a:t> Innovation Call 2022 da </a:t>
            </a:r>
            <a:r>
              <a:rPr lang="de-AT" sz="1100" dirty="0" err="1">
                <a:latin typeface="Segoe UI" panose="020B0502040204020203" pitchFamily="34" charset="0"/>
                <a:cs typeface="Segoe UI" panose="020B0502040204020203" pitchFamily="34" charset="0"/>
              </a:rPr>
              <a:t>Universidade</a:t>
            </a:r>
            <a:r>
              <a:rPr lang="de-AT" sz="1100" dirty="0">
                <a:latin typeface="Segoe UI" panose="020B0502040204020203" pitchFamily="34" charset="0"/>
                <a:cs typeface="Segoe UI" panose="020B0502040204020203" pitchFamily="34" charset="0"/>
              </a:rPr>
              <a:t> de </a:t>
            </a:r>
            <a:r>
              <a:rPr lang="de-AT" sz="1100" dirty="0" err="1">
                <a:latin typeface="Segoe UI" panose="020B0502040204020203" pitchFamily="34" charset="0"/>
                <a:cs typeface="Segoe UI" panose="020B0502040204020203" pitchFamily="34" charset="0"/>
              </a:rPr>
              <a:t>Ciências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Aplicadas</a:t>
            </a:r>
            <a:r>
              <a:rPr lang="de-AT" sz="1100" dirty="0">
                <a:latin typeface="Segoe UI" panose="020B0502040204020203" pitchFamily="34" charset="0"/>
                <a:cs typeface="Segoe UI" panose="020B0502040204020203" pitchFamily="34" charset="0"/>
              </a:rPr>
              <a:t> St. Pölten, </a:t>
            </a:r>
            <a:r>
              <a:rPr lang="de-AT" sz="1100" dirty="0" err="1">
                <a:latin typeface="Segoe UI" panose="020B0502040204020203" pitchFamily="34" charset="0"/>
                <a:cs typeface="Segoe UI" panose="020B0502040204020203" pitchFamily="34" charset="0"/>
              </a:rPr>
              <a:t>Áustria</a:t>
            </a:r>
            <a:r>
              <a:rPr lang="de-AT" sz="1100" dirty="0">
                <a:latin typeface="Segoe UI" panose="020B0502040204020203" pitchFamily="34" charset="0"/>
                <a:cs typeface="Segoe UI" panose="020B0502040204020203" pitchFamily="34" charset="0"/>
              </a:rPr>
              <a:t>.  </a:t>
            </a:r>
          </a:p>
          <a:p>
            <a:endParaRPr lang="de-AT" sz="1100" dirty="0">
              <a:latin typeface="Segoe UI" panose="020B0502040204020203" pitchFamily="34" charset="0"/>
              <a:cs typeface="Segoe UI" panose="020B0502040204020203" pitchFamily="34" charset="0"/>
            </a:endParaRPr>
          </a:p>
          <a:p>
            <a:r>
              <a:rPr lang="de-AT" sz="1100" b="1" dirty="0">
                <a:latin typeface="Segoe UI" panose="020B0502040204020203" pitchFamily="34" charset="0"/>
                <a:cs typeface="Segoe UI" panose="020B0502040204020203" pitchFamily="34" charset="0"/>
              </a:rPr>
              <a:t>Equipe:</a:t>
            </a:r>
          </a:p>
          <a:p>
            <a:r>
              <a:rPr lang="de-AT" sz="1100" dirty="0">
                <a:latin typeface="Segoe UI" panose="020B0502040204020203" pitchFamily="34" charset="0"/>
                <a:cs typeface="Segoe UI" panose="020B0502040204020203" pitchFamily="34" charset="0"/>
              </a:rPr>
              <a:t>Victor-Adriel De-Jesus-Oliveira</a:t>
            </a:r>
          </a:p>
          <a:p>
            <a:r>
              <a:rPr lang="de-AT" sz="1100" dirty="0">
                <a:latin typeface="Segoe UI" panose="020B0502040204020203" pitchFamily="34" charset="0"/>
                <a:cs typeface="Segoe UI" panose="020B0502040204020203" pitchFamily="34" charset="0"/>
              </a:rPr>
              <a:t>Hsiang-Yun Wu </a:t>
            </a:r>
          </a:p>
          <a:p>
            <a:r>
              <a:rPr lang="de-AT" sz="1100" dirty="0">
                <a:latin typeface="Segoe UI" panose="020B0502040204020203" pitchFamily="34" charset="0"/>
                <a:cs typeface="Segoe UI" panose="020B0502040204020203" pitchFamily="34" charset="0"/>
              </a:rPr>
              <a:t>Christina Stoiber</a:t>
            </a:r>
          </a:p>
          <a:p>
            <a:r>
              <a:rPr lang="de-AT" sz="1100" dirty="0">
                <a:latin typeface="Segoe UI" panose="020B0502040204020203" pitchFamily="34" charset="0"/>
                <a:cs typeface="Segoe UI" panose="020B0502040204020203" pitchFamily="34" charset="0"/>
              </a:rPr>
              <a:t>Magdalena Boucher</a:t>
            </a:r>
          </a:p>
          <a:p>
            <a:r>
              <a:rPr lang="de-AT" sz="1100" dirty="0">
                <a:latin typeface="Segoe UI" panose="020B0502040204020203" pitchFamily="34" charset="0"/>
                <a:cs typeface="Segoe UI" panose="020B0502040204020203" pitchFamily="34" charset="0"/>
              </a:rPr>
              <a:t>Alena Ertl</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Contato</a:t>
            </a:r>
            <a:r>
              <a:rPr lang="de-AT" sz="1100" b="1" dirty="0">
                <a:latin typeface="Segoe UI" panose="020B0502040204020203" pitchFamily="34" charset="0"/>
                <a:cs typeface="Segoe UI" panose="020B0502040204020203" pitchFamily="34" charset="0"/>
              </a:rPr>
              <a:t>:</a:t>
            </a:r>
          </a:p>
          <a:p>
            <a:r>
              <a:rPr lang="de-AT" sz="1100" dirty="0">
                <a:latin typeface="Segoe UI" panose="020B0502040204020203" pitchFamily="34" charset="0"/>
                <a:cs typeface="Segoe UI" panose="020B0502040204020203" pitchFamily="34" charset="0"/>
              </a:rPr>
              <a:t>victor.oliveira@fhstp.ac.at</a:t>
            </a:r>
          </a:p>
          <a:p>
            <a:endParaRPr lang="de-AT" sz="1100" dirty="0">
              <a:latin typeface="Segoe UI" panose="020B0502040204020203" pitchFamily="34" charset="0"/>
              <a:cs typeface="Segoe UI" panose="020B0502040204020203" pitchFamily="34" charset="0"/>
            </a:endParaRPr>
          </a:p>
          <a:p>
            <a:r>
              <a:rPr lang="de-AT" sz="1100" b="1" dirty="0" err="1">
                <a:latin typeface="Segoe UI" panose="020B0502040204020203" pitchFamily="34" charset="0"/>
                <a:cs typeface="Segoe UI" panose="020B0502040204020203" pitchFamily="34" charset="0"/>
              </a:rPr>
              <a:t>Ilustrações</a:t>
            </a:r>
            <a:r>
              <a:rPr lang="de-AT" sz="1100" dirty="0">
                <a:latin typeface="Segoe UI" panose="020B0502040204020203" pitchFamily="34" charset="0"/>
                <a:cs typeface="Segoe UI" panose="020B0502040204020203" pitchFamily="34" charset="0"/>
              </a:rPr>
              <a:t>:</a:t>
            </a:r>
            <a:br>
              <a:rPr lang="de-AT" sz="1100" dirty="0">
                <a:latin typeface="Segoe UI" panose="020B0502040204020203" pitchFamily="34" charset="0"/>
                <a:cs typeface="Segoe UI" panose="020B0502040204020203" pitchFamily="34" charset="0"/>
              </a:rPr>
            </a:br>
            <a:r>
              <a:rPr lang="de-AT" sz="1100" dirty="0">
                <a:latin typeface="Segoe UI" panose="020B0502040204020203" pitchFamily="34" charset="0"/>
                <a:cs typeface="Segoe UI" panose="020B0502040204020203" pitchFamily="34" charset="0"/>
              </a:rPr>
              <a:t>Magdalena Boucher &amp; Alena Ertl</a:t>
            </a:r>
          </a:p>
        </p:txBody>
      </p:sp>
      <p:pic>
        <p:nvPicPr>
          <p:cNvPr id="4" name="Grafik 3">
            <a:extLst>
              <a:ext uri="{FF2B5EF4-FFF2-40B4-BE49-F238E27FC236}">
                <a16:creationId xmlns:a16="http://schemas.microsoft.com/office/drawing/2014/main" id="{2EB10971-A7A0-4F60-8D4A-4B8950F4D15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5299" r="5641" b="5299"/>
          <a:stretch/>
        </p:blipFill>
        <p:spPr>
          <a:xfrm>
            <a:off x="5698800" y="0"/>
            <a:ext cx="1159200" cy="1165888"/>
          </a:xfrm>
          <a:prstGeom prst="rect">
            <a:avLst/>
          </a:prstGeom>
        </p:spPr>
      </p:pic>
      <p:sp>
        <p:nvSpPr>
          <p:cNvPr id="3" name="Textfeld 1">
            <a:extLst>
              <a:ext uri="{FF2B5EF4-FFF2-40B4-BE49-F238E27FC236}">
                <a16:creationId xmlns:a16="http://schemas.microsoft.com/office/drawing/2014/main" id="{E8304AF5-3DCF-DCDF-0309-96D7F25F7A37}"/>
              </a:ext>
            </a:extLst>
          </p:cNvPr>
          <p:cNvSpPr txBox="1">
            <a:spLocks noGrp="1"/>
          </p:cNvSpPr>
          <p:nvPr>
            <p:ph type="title" idx="4294967295"/>
          </p:nvPr>
        </p:nvSpPr>
        <p:spPr>
          <a:xfrm>
            <a:off x="599281" y="8853815"/>
            <a:ext cx="4860000"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https://fhstp.github.io/comixplain</a:t>
            </a:r>
          </a:p>
        </p:txBody>
      </p:sp>
      <p:pic>
        <p:nvPicPr>
          <p:cNvPr id="5" name="Picture 4">
            <a:extLst>
              <a:ext uri="{FF2B5EF4-FFF2-40B4-BE49-F238E27FC236}">
                <a16:creationId xmlns:a16="http://schemas.microsoft.com/office/drawing/2014/main" id="{D20419B1-EEF6-9474-0B8C-DF24A90F2A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 y="7279125"/>
            <a:ext cx="1574690" cy="1574690"/>
          </a:xfrm>
          <a:prstGeom prst="rect">
            <a:avLst/>
          </a:prstGeom>
        </p:spPr>
      </p:pic>
    </p:spTree>
    <p:extLst>
      <p:ext uri="{BB962C8B-B14F-4D97-AF65-F5344CB8AC3E}">
        <p14:creationId xmlns:p14="http://schemas.microsoft.com/office/powerpoint/2010/main" val="42643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B1D934-8D82-128A-AAD2-F56ED7DF85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9" name="Grafik 8">
            <a:extLst>
              <a:ext uri="{FF2B5EF4-FFF2-40B4-BE49-F238E27FC236}">
                <a16:creationId xmlns:a16="http://schemas.microsoft.com/office/drawing/2014/main" id="{30B737E2-79DC-EF3F-89C0-F94E33AFE8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16" name="Rechteck 15">
            <a:extLst>
              <a:ext uri="{FF2B5EF4-FFF2-40B4-BE49-F238E27FC236}">
                <a16:creationId xmlns:a16="http://schemas.microsoft.com/office/drawing/2014/main" id="{D98AB754-7F8D-47AB-9849-0C630D4E2A37}"/>
              </a:ext>
              <a:ext uri="{C183D7F6-B498-43B3-948B-1728B52AA6E4}">
                <adec:decorative xmlns:adec="http://schemas.microsoft.com/office/drawing/2017/decorative" val="1"/>
              </a:ext>
            </a:extLst>
          </p:cNvPr>
          <p:cNvSpPr/>
          <p:nvPr/>
        </p:nvSpPr>
        <p:spPr>
          <a:xfrm>
            <a:off x="237648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D3753364-03D6-4504-AF86-3C6386201356}"/>
              </a:ext>
              <a:ext uri="{C183D7F6-B498-43B3-948B-1728B52AA6E4}">
                <adec:decorative xmlns:adec="http://schemas.microsoft.com/office/drawing/2017/decorative" val="1"/>
              </a:ext>
            </a:extLst>
          </p:cNvPr>
          <p:cNvSpPr/>
          <p:nvPr/>
        </p:nvSpPr>
        <p:spPr>
          <a:xfrm>
            <a:off x="2386250" y="6713763"/>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1" name="Rechteck 20">
            <a:extLst>
              <a:ext uri="{FF2B5EF4-FFF2-40B4-BE49-F238E27FC236}">
                <a16:creationId xmlns:a16="http://schemas.microsoft.com/office/drawing/2014/main" id="{F63E92B6-82EA-4E11-9B05-0B23208E6560}"/>
              </a:ext>
              <a:ext uri="{C183D7F6-B498-43B3-948B-1728B52AA6E4}">
                <adec:decorative xmlns:adec="http://schemas.microsoft.com/office/drawing/2017/decorative" val="1"/>
              </a:ext>
            </a:extLst>
          </p:cNvPr>
          <p:cNvSpPr/>
          <p:nvPr/>
        </p:nvSpPr>
        <p:spPr>
          <a:xfrm>
            <a:off x="174625" y="521777"/>
            <a:ext cx="6454774" cy="2951163"/>
          </a:xfrm>
          <a:custGeom>
            <a:avLst/>
            <a:gdLst>
              <a:gd name="connsiteX0" fmla="*/ 0 w 6454774"/>
              <a:gd name="connsiteY0" fmla="*/ 0 h 2951163"/>
              <a:gd name="connsiteX1" fmla="*/ 451834 w 6454774"/>
              <a:gd name="connsiteY1" fmla="*/ 0 h 2951163"/>
              <a:gd name="connsiteX2" fmla="*/ 968216 w 6454774"/>
              <a:gd name="connsiteY2" fmla="*/ 0 h 2951163"/>
              <a:gd name="connsiteX3" fmla="*/ 1613694 w 6454774"/>
              <a:gd name="connsiteY3" fmla="*/ 0 h 2951163"/>
              <a:gd name="connsiteX4" fmla="*/ 2194623 w 6454774"/>
              <a:gd name="connsiteY4" fmla="*/ 0 h 2951163"/>
              <a:gd name="connsiteX5" fmla="*/ 2711005 w 6454774"/>
              <a:gd name="connsiteY5" fmla="*/ 0 h 2951163"/>
              <a:gd name="connsiteX6" fmla="*/ 3421030 w 6454774"/>
              <a:gd name="connsiteY6" fmla="*/ 0 h 2951163"/>
              <a:gd name="connsiteX7" fmla="*/ 4131055 w 6454774"/>
              <a:gd name="connsiteY7" fmla="*/ 0 h 2951163"/>
              <a:gd name="connsiteX8" fmla="*/ 4905628 w 6454774"/>
              <a:gd name="connsiteY8" fmla="*/ 0 h 2951163"/>
              <a:gd name="connsiteX9" fmla="*/ 5486558 w 6454774"/>
              <a:gd name="connsiteY9" fmla="*/ 0 h 2951163"/>
              <a:gd name="connsiteX10" fmla="*/ 6454774 w 6454774"/>
              <a:gd name="connsiteY10" fmla="*/ 0 h 2951163"/>
              <a:gd name="connsiteX11" fmla="*/ 6454774 w 6454774"/>
              <a:gd name="connsiteY11" fmla="*/ 590233 h 2951163"/>
              <a:gd name="connsiteX12" fmla="*/ 6454774 w 6454774"/>
              <a:gd name="connsiteY12" fmla="*/ 1091930 h 2951163"/>
              <a:gd name="connsiteX13" fmla="*/ 6454774 w 6454774"/>
              <a:gd name="connsiteY13" fmla="*/ 1741186 h 2951163"/>
              <a:gd name="connsiteX14" fmla="*/ 6454774 w 6454774"/>
              <a:gd name="connsiteY14" fmla="*/ 2242884 h 2951163"/>
              <a:gd name="connsiteX15" fmla="*/ 6454774 w 6454774"/>
              <a:gd name="connsiteY15" fmla="*/ 2951163 h 2951163"/>
              <a:gd name="connsiteX16" fmla="*/ 6002940 w 6454774"/>
              <a:gd name="connsiteY16" fmla="*/ 2951163 h 2951163"/>
              <a:gd name="connsiteX17" fmla="*/ 5551106 w 6454774"/>
              <a:gd name="connsiteY17" fmla="*/ 2951163 h 2951163"/>
              <a:gd name="connsiteX18" fmla="*/ 5034724 w 6454774"/>
              <a:gd name="connsiteY18" fmla="*/ 2951163 h 2951163"/>
              <a:gd name="connsiteX19" fmla="*/ 4453794 w 6454774"/>
              <a:gd name="connsiteY19" fmla="*/ 2951163 h 2951163"/>
              <a:gd name="connsiteX20" fmla="*/ 3872864 w 6454774"/>
              <a:gd name="connsiteY20" fmla="*/ 2951163 h 2951163"/>
              <a:gd name="connsiteX21" fmla="*/ 3421030 w 6454774"/>
              <a:gd name="connsiteY21" fmla="*/ 2951163 h 2951163"/>
              <a:gd name="connsiteX22" fmla="*/ 2969196 w 6454774"/>
              <a:gd name="connsiteY22" fmla="*/ 2951163 h 2951163"/>
              <a:gd name="connsiteX23" fmla="*/ 2259171 w 6454774"/>
              <a:gd name="connsiteY23" fmla="*/ 2951163 h 2951163"/>
              <a:gd name="connsiteX24" fmla="*/ 1742789 w 6454774"/>
              <a:gd name="connsiteY24" fmla="*/ 2951163 h 2951163"/>
              <a:gd name="connsiteX25" fmla="*/ 1097312 w 6454774"/>
              <a:gd name="connsiteY25" fmla="*/ 2951163 h 2951163"/>
              <a:gd name="connsiteX26" fmla="*/ 0 w 6454774"/>
              <a:gd name="connsiteY26" fmla="*/ 2951163 h 2951163"/>
              <a:gd name="connsiteX27" fmla="*/ 0 w 6454774"/>
              <a:gd name="connsiteY27" fmla="*/ 2390442 h 2951163"/>
              <a:gd name="connsiteX28" fmla="*/ 0 w 6454774"/>
              <a:gd name="connsiteY28" fmla="*/ 1800209 h 2951163"/>
              <a:gd name="connsiteX29" fmla="*/ 0 w 6454774"/>
              <a:gd name="connsiteY29" fmla="*/ 1269000 h 2951163"/>
              <a:gd name="connsiteX30" fmla="*/ 0 w 6454774"/>
              <a:gd name="connsiteY30" fmla="*/ 649256 h 2951163"/>
              <a:gd name="connsiteX31" fmla="*/ 0 w 6454774"/>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54774" h="2951163" extrusionOk="0">
                <a:moveTo>
                  <a:pt x="0" y="0"/>
                </a:moveTo>
                <a:cubicBezTo>
                  <a:pt x="118232" y="-204"/>
                  <a:pt x="307478" y="-5043"/>
                  <a:pt x="451834" y="0"/>
                </a:cubicBezTo>
                <a:cubicBezTo>
                  <a:pt x="596190" y="5043"/>
                  <a:pt x="738922" y="8033"/>
                  <a:pt x="968216" y="0"/>
                </a:cubicBezTo>
                <a:cubicBezTo>
                  <a:pt x="1197510" y="-8033"/>
                  <a:pt x="1428365" y="3555"/>
                  <a:pt x="1613694" y="0"/>
                </a:cubicBezTo>
                <a:cubicBezTo>
                  <a:pt x="1799023" y="-3555"/>
                  <a:pt x="1934304" y="2443"/>
                  <a:pt x="2194623" y="0"/>
                </a:cubicBezTo>
                <a:cubicBezTo>
                  <a:pt x="2454942" y="-2443"/>
                  <a:pt x="2509410" y="-12983"/>
                  <a:pt x="2711005" y="0"/>
                </a:cubicBezTo>
                <a:cubicBezTo>
                  <a:pt x="2912600" y="12983"/>
                  <a:pt x="3261105" y="4714"/>
                  <a:pt x="3421030" y="0"/>
                </a:cubicBezTo>
                <a:cubicBezTo>
                  <a:pt x="3580955" y="-4714"/>
                  <a:pt x="3909319" y="-19611"/>
                  <a:pt x="4131055" y="0"/>
                </a:cubicBezTo>
                <a:cubicBezTo>
                  <a:pt x="4352791" y="19611"/>
                  <a:pt x="4521071" y="28357"/>
                  <a:pt x="4905628" y="0"/>
                </a:cubicBezTo>
                <a:cubicBezTo>
                  <a:pt x="5290185" y="-28357"/>
                  <a:pt x="5320761" y="23949"/>
                  <a:pt x="5486558" y="0"/>
                </a:cubicBezTo>
                <a:cubicBezTo>
                  <a:pt x="5652355" y="-23949"/>
                  <a:pt x="6168327" y="4331"/>
                  <a:pt x="6454774" y="0"/>
                </a:cubicBezTo>
                <a:cubicBezTo>
                  <a:pt x="6470546" y="136988"/>
                  <a:pt x="6450808" y="444909"/>
                  <a:pt x="6454774" y="590233"/>
                </a:cubicBezTo>
                <a:cubicBezTo>
                  <a:pt x="6458740" y="735557"/>
                  <a:pt x="6442478" y="891046"/>
                  <a:pt x="6454774" y="1091930"/>
                </a:cubicBezTo>
                <a:cubicBezTo>
                  <a:pt x="6467070" y="1292814"/>
                  <a:pt x="6458827" y="1580484"/>
                  <a:pt x="6454774" y="1741186"/>
                </a:cubicBezTo>
                <a:cubicBezTo>
                  <a:pt x="6450721" y="1901888"/>
                  <a:pt x="6477809" y="2030121"/>
                  <a:pt x="6454774" y="2242884"/>
                </a:cubicBezTo>
                <a:cubicBezTo>
                  <a:pt x="6431739" y="2455647"/>
                  <a:pt x="6486500" y="2746667"/>
                  <a:pt x="6454774" y="2951163"/>
                </a:cubicBezTo>
                <a:cubicBezTo>
                  <a:pt x="6355429" y="2961352"/>
                  <a:pt x="6147254" y="2950045"/>
                  <a:pt x="6002940" y="2951163"/>
                </a:cubicBezTo>
                <a:cubicBezTo>
                  <a:pt x="5858626" y="2952281"/>
                  <a:pt x="5736475" y="2953653"/>
                  <a:pt x="5551106" y="2951163"/>
                </a:cubicBezTo>
                <a:cubicBezTo>
                  <a:pt x="5365737" y="2948673"/>
                  <a:pt x="5169320" y="2964034"/>
                  <a:pt x="5034724" y="2951163"/>
                </a:cubicBezTo>
                <a:cubicBezTo>
                  <a:pt x="4900128" y="2938292"/>
                  <a:pt x="4739547" y="2954857"/>
                  <a:pt x="4453794" y="2951163"/>
                </a:cubicBezTo>
                <a:cubicBezTo>
                  <a:pt x="4168041" y="2947470"/>
                  <a:pt x="4106821" y="2933949"/>
                  <a:pt x="3872864" y="2951163"/>
                </a:cubicBezTo>
                <a:cubicBezTo>
                  <a:pt x="3638907" y="2968378"/>
                  <a:pt x="3553088" y="2944352"/>
                  <a:pt x="3421030" y="2951163"/>
                </a:cubicBezTo>
                <a:cubicBezTo>
                  <a:pt x="3288972" y="2957974"/>
                  <a:pt x="3088911" y="2932171"/>
                  <a:pt x="2969196" y="2951163"/>
                </a:cubicBezTo>
                <a:cubicBezTo>
                  <a:pt x="2849481" y="2970155"/>
                  <a:pt x="2590068" y="2972416"/>
                  <a:pt x="2259171" y="2951163"/>
                </a:cubicBezTo>
                <a:cubicBezTo>
                  <a:pt x="1928274" y="2929910"/>
                  <a:pt x="1864789" y="2949228"/>
                  <a:pt x="1742789" y="2951163"/>
                </a:cubicBezTo>
                <a:cubicBezTo>
                  <a:pt x="1620789" y="2953098"/>
                  <a:pt x="1273248" y="2942842"/>
                  <a:pt x="1097312" y="2951163"/>
                </a:cubicBezTo>
                <a:cubicBezTo>
                  <a:pt x="921376" y="2959484"/>
                  <a:pt x="519544" y="2906606"/>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2" name="Rechteck 21">
            <a:extLst>
              <a:ext uri="{FF2B5EF4-FFF2-40B4-BE49-F238E27FC236}">
                <a16:creationId xmlns:a16="http://schemas.microsoft.com/office/drawing/2014/main" id="{B4598410-61C9-488A-B32C-A874D97B4346}"/>
              </a:ext>
              <a:ext uri="{C183D7F6-B498-43B3-948B-1728B52AA6E4}">
                <adec:decorative xmlns:adec="http://schemas.microsoft.com/office/drawing/2017/decorative" val="1"/>
              </a:ext>
            </a:extLst>
          </p:cNvPr>
          <p:cNvSpPr/>
          <p:nvPr/>
        </p:nvSpPr>
        <p:spPr>
          <a:xfrm>
            <a:off x="4559020"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3" name="Rechteck 22">
            <a:extLst>
              <a:ext uri="{FF2B5EF4-FFF2-40B4-BE49-F238E27FC236}">
                <a16:creationId xmlns:a16="http://schemas.microsoft.com/office/drawing/2014/main" id="{315C8446-0F5A-4DB2-BE3E-B51E6F77BE03}"/>
              </a:ext>
              <a:ext uri="{C183D7F6-B498-43B3-948B-1728B52AA6E4}">
                <adec:decorative xmlns:adec="http://schemas.microsoft.com/office/drawing/2017/decorative" val="1"/>
              </a:ext>
            </a:extLst>
          </p:cNvPr>
          <p:cNvSpPr/>
          <p:nvPr/>
        </p:nvSpPr>
        <p:spPr>
          <a:xfrm>
            <a:off x="4578349"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4" name="Rechteck 23">
            <a:extLst>
              <a:ext uri="{FF2B5EF4-FFF2-40B4-BE49-F238E27FC236}">
                <a16:creationId xmlns:a16="http://schemas.microsoft.com/office/drawing/2014/main" id="{70E94346-53CB-4F95-A814-435DF2CE71B5}"/>
              </a:ext>
              <a:ext uri="{C183D7F6-B498-43B3-948B-1728B52AA6E4}">
                <adec:decorative xmlns:adec="http://schemas.microsoft.com/office/drawing/2017/decorative" val="1"/>
              </a:ext>
            </a:extLst>
          </p:cNvPr>
          <p:cNvSpPr/>
          <p:nvPr/>
        </p:nvSpPr>
        <p:spPr>
          <a:xfrm>
            <a:off x="210446" y="3617770"/>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5" name="Rechteck 24">
            <a:extLst>
              <a:ext uri="{FF2B5EF4-FFF2-40B4-BE49-F238E27FC236}">
                <a16:creationId xmlns:a16="http://schemas.microsoft.com/office/drawing/2014/main" id="{4CAC2F2D-700C-409F-9F7A-D860B7C9AD33}"/>
              </a:ext>
              <a:ext uri="{C183D7F6-B498-43B3-948B-1728B52AA6E4}">
                <adec:decorative xmlns:adec="http://schemas.microsoft.com/office/drawing/2017/decorative" val="1"/>
              </a:ext>
            </a:extLst>
          </p:cNvPr>
          <p:cNvSpPr/>
          <p:nvPr/>
        </p:nvSpPr>
        <p:spPr>
          <a:xfrm>
            <a:off x="210446" y="672264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4FCEB005-E3D6-2D42-08C8-52ED256FC26E}"/>
              </a:ext>
            </a:extLst>
          </p:cNvPr>
          <p:cNvSpPr txBox="1"/>
          <p:nvPr/>
        </p:nvSpPr>
        <p:spPr>
          <a:xfrm>
            <a:off x="114552" y="221488"/>
            <a:ext cx="2055144" cy="246221"/>
          </a:xfrm>
          <a:prstGeom prst="rect">
            <a:avLst/>
          </a:prstGeom>
          <a:noFill/>
        </p:spPr>
        <p:txBody>
          <a:bodyPr wrap="square" rtlCol="0">
            <a:spAutoFit/>
          </a:bodyPr>
          <a:lstStyle/>
          <a:p>
            <a:r>
              <a:rPr lang="pt-BR" sz="1000" dirty="0">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9" name="Textfeld 18">
            <a:extLst>
              <a:ext uri="{FF2B5EF4-FFF2-40B4-BE49-F238E27FC236}">
                <a16:creationId xmlns:a16="http://schemas.microsoft.com/office/drawing/2014/main" id="{EAFCC845-7912-40D3-ABE8-DEC2E9DD0B0B}"/>
              </a:ext>
            </a:extLst>
          </p:cNvPr>
          <p:cNvSpPr txBox="1">
            <a:spLocks noGrp="1"/>
          </p:cNvSpPr>
          <p:nvPr>
            <p:ph type="title" idx="4294967295"/>
          </p:nvPr>
        </p:nvSpPr>
        <p:spPr>
          <a:xfrm>
            <a:off x="2662236" y="3694093"/>
            <a:ext cx="1479550"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Ah, você deve ser o novo contratado de quem o nosso gerente estava falando!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CCCEDD10-4885-4751-AC24-8FB3D31ED69E}"/>
              </a:ext>
            </a:extLst>
          </p:cNvPr>
          <p:cNvSpPr txBox="1"/>
          <p:nvPr/>
        </p:nvSpPr>
        <p:spPr>
          <a:xfrm>
            <a:off x="4631029" y="3672520"/>
            <a:ext cx="1979041" cy="861774"/>
          </a:xfrm>
          <a:prstGeom prst="rect">
            <a:avLst/>
          </a:prstGeom>
          <a:noFill/>
        </p:spPr>
        <p:txBody>
          <a:bodyPr wrap="square">
            <a:spAutoFit/>
          </a:bodyPr>
          <a:lstStyle/>
          <a:p>
            <a:pPr algn="ctr"/>
            <a:r>
              <a:rPr lang="pt-BR" sz="1000" dirty="0">
                <a:latin typeface="Pangolin" panose="00000500000000000000" pitchFamily="2" charset="0"/>
              </a:rPr>
              <a:t>O que você quer dizer com </a:t>
            </a:r>
            <a:br>
              <a:rPr lang="pt-BR" sz="1000" dirty="0">
                <a:latin typeface="Pangolin" panose="00000500000000000000" pitchFamily="2" charset="0"/>
              </a:rPr>
            </a:br>
            <a:r>
              <a:rPr lang="pt-BR" sz="1000" dirty="0">
                <a:latin typeface="Pangolin" panose="00000500000000000000" pitchFamily="2" charset="0"/>
              </a:rPr>
              <a:t>“não sou eu”? Claro que é você! Aqui está o teu avental. Venha comigo e eu te mostrarei como as coisas funcionam por aqui.</a:t>
            </a:r>
            <a:endParaRPr lang="de-AT" sz="1000" dirty="0">
              <a:solidFill>
                <a:schemeClr val="tx1"/>
              </a:solidFill>
              <a:latin typeface="Pangolin" panose="00000500000000000000" pitchFamily="2" charset="0"/>
            </a:endParaRPr>
          </a:p>
        </p:txBody>
      </p:sp>
      <p:sp>
        <p:nvSpPr>
          <p:cNvPr id="27" name="Textfeld 26">
            <a:extLst>
              <a:ext uri="{FF2B5EF4-FFF2-40B4-BE49-F238E27FC236}">
                <a16:creationId xmlns:a16="http://schemas.microsoft.com/office/drawing/2014/main" id="{B7B59CE9-42CA-4364-836F-E0CA5AD66EC0}"/>
              </a:ext>
            </a:extLst>
          </p:cNvPr>
          <p:cNvSpPr txBox="1"/>
          <p:nvPr/>
        </p:nvSpPr>
        <p:spPr>
          <a:xfrm>
            <a:off x="417185" y="6879292"/>
            <a:ext cx="1640607" cy="553998"/>
          </a:xfrm>
          <a:prstGeom prst="rect">
            <a:avLst/>
          </a:prstGeom>
          <a:noFill/>
        </p:spPr>
        <p:txBody>
          <a:bodyPr wrap="square">
            <a:spAutoFit/>
          </a:bodyPr>
          <a:lstStyle/>
          <a:p>
            <a:pPr algn="ctr"/>
            <a:r>
              <a:rPr lang="pt-BR" sz="1000" dirty="0">
                <a:latin typeface="Pangolin" panose="00000500000000000000" pitchFamily="2" charset="0"/>
              </a:rPr>
              <a:t>Seu trabalho é executar ordens do programa, uh, quero dizer, da cozinha...</a:t>
            </a:r>
            <a:endParaRPr lang="de-AT" sz="1000" dirty="0">
              <a:solidFill>
                <a:schemeClr val="tx1"/>
              </a:solidFill>
              <a:latin typeface="Pangolin" panose="00000500000000000000" pitchFamily="2" charset="0"/>
            </a:endParaRPr>
          </a:p>
        </p:txBody>
      </p:sp>
      <p:sp>
        <p:nvSpPr>
          <p:cNvPr id="29" name="Textfeld 28">
            <a:extLst>
              <a:ext uri="{FF2B5EF4-FFF2-40B4-BE49-F238E27FC236}">
                <a16:creationId xmlns:a16="http://schemas.microsoft.com/office/drawing/2014/main" id="{461F8110-EB40-4652-9204-0B7E3CE13507}"/>
              </a:ext>
            </a:extLst>
          </p:cNvPr>
          <p:cNvSpPr txBox="1"/>
          <p:nvPr/>
        </p:nvSpPr>
        <p:spPr>
          <a:xfrm>
            <a:off x="2725062" y="6879292"/>
            <a:ext cx="1353898" cy="400110"/>
          </a:xfrm>
          <a:prstGeom prst="rect">
            <a:avLst/>
          </a:prstGeom>
          <a:noFill/>
        </p:spPr>
        <p:txBody>
          <a:bodyPr wrap="square">
            <a:spAutoFit/>
          </a:bodyPr>
          <a:lstStyle/>
          <a:p>
            <a:pPr algn="ctr"/>
            <a:r>
              <a:rPr lang="pt-BR" sz="1000" dirty="0">
                <a:latin typeface="Pangolin" panose="00000500000000000000" pitchFamily="2" charset="0"/>
              </a:rPr>
              <a:t>E colocar valores 
... digo, café...</a:t>
            </a:r>
            <a:endParaRPr lang="de-AT" sz="1000" dirty="0">
              <a:solidFill>
                <a:schemeClr val="tx1"/>
              </a:solidFill>
              <a:latin typeface="Pangolin" panose="00000500000000000000" pitchFamily="2" charset="0"/>
            </a:endParaRPr>
          </a:p>
        </p:txBody>
      </p:sp>
      <p:sp>
        <p:nvSpPr>
          <p:cNvPr id="31" name="Textfeld 30">
            <a:extLst>
              <a:ext uri="{FF2B5EF4-FFF2-40B4-BE49-F238E27FC236}">
                <a16:creationId xmlns:a16="http://schemas.microsoft.com/office/drawing/2014/main" id="{E051E2C7-DC20-4060-B695-6707A6508000}"/>
              </a:ext>
            </a:extLst>
          </p:cNvPr>
          <p:cNvSpPr txBox="1"/>
          <p:nvPr/>
        </p:nvSpPr>
        <p:spPr>
          <a:xfrm>
            <a:off x="4683465" y="6938684"/>
            <a:ext cx="1928370" cy="400110"/>
          </a:xfrm>
          <a:prstGeom prst="rect">
            <a:avLst/>
          </a:prstGeom>
          <a:noFill/>
        </p:spPr>
        <p:txBody>
          <a:bodyPr wrap="square">
            <a:spAutoFit/>
          </a:bodyPr>
          <a:lstStyle/>
          <a:p>
            <a:pPr algn="ctr"/>
            <a:r>
              <a:rPr lang="de-DE" sz="1000" dirty="0" err="1">
                <a:latin typeface="Pangolin" panose="00000500000000000000" pitchFamily="2" charset="0"/>
              </a:rPr>
              <a:t>Em</a:t>
            </a:r>
            <a:r>
              <a:rPr lang="de-DE" sz="1000" dirty="0">
                <a:latin typeface="Pangolin" panose="00000500000000000000" pitchFamily="2" charset="0"/>
              </a:rPr>
              <a:t> </a:t>
            </a:r>
            <a:r>
              <a:rPr lang="de-DE" sz="1000" dirty="0" err="1">
                <a:latin typeface="Pangolin" panose="00000500000000000000" pitchFamily="2" charset="0"/>
              </a:rPr>
              <a:t>recipientes</a:t>
            </a:r>
            <a:r>
              <a:rPr lang="de-DE" sz="1000" dirty="0">
                <a:latin typeface="Pangolin" panose="00000500000000000000" pitchFamily="2" charset="0"/>
              </a:rPr>
              <a: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13106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48E67A4E-6E26-4DF5-FB5F-6B4EA5DEB8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2" name="Grafik 31">
            <a:extLst>
              <a:ext uri="{FF2B5EF4-FFF2-40B4-BE49-F238E27FC236}">
                <a16:creationId xmlns:a16="http://schemas.microsoft.com/office/drawing/2014/main" id="{F9E3FC94-2158-C125-CD84-D0900C9201C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9031E1E4-C304-4F01-BA61-8E8366E283AA}"/>
              </a:ext>
              <a:ext uri="{C183D7F6-B498-43B3-948B-1728B52AA6E4}">
                <adec:decorative xmlns:adec="http://schemas.microsoft.com/office/drawing/2017/decorative" val="1"/>
              </a:ext>
            </a:extLst>
          </p:cNvPr>
          <p:cNvSpPr/>
          <p:nvPr/>
        </p:nvSpPr>
        <p:spPr>
          <a:xfrm>
            <a:off x="220637" y="525493"/>
            <a:ext cx="6411937" cy="2951163"/>
          </a:xfrm>
          <a:custGeom>
            <a:avLst/>
            <a:gdLst>
              <a:gd name="connsiteX0" fmla="*/ 0 w 6411937"/>
              <a:gd name="connsiteY0" fmla="*/ 0 h 2951163"/>
              <a:gd name="connsiteX1" fmla="*/ 448836 w 6411937"/>
              <a:gd name="connsiteY1" fmla="*/ 0 h 2951163"/>
              <a:gd name="connsiteX2" fmla="*/ 961791 w 6411937"/>
              <a:gd name="connsiteY2" fmla="*/ 0 h 2951163"/>
              <a:gd name="connsiteX3" fmla="*/ 1602984 w 6411937"/>
              <a:gd name="connsiteY3" fmla="*/ 0 h 2951163"/>
              <a:gd name="connsiteX4" fmla="*/ 2180059 w 6411937"/>
              <a:gd name="connsiteY4" fmla="*/ 0 h 2951163"/>
              <a:gd name="connsiteX5" fmla="*/ 2693014 w 6411937"/>
              <a:gd name="connsiteY5" fmla="*/ 0 h 2951163"/>
              <a:gd name="connsiteX6" fmla="*/ 3398327 w 6411937"/>
              <a:gd name="connsiteY6" fmla="*/ 0 h 2951163"/>
              <a:gd name="connsiteX7" fmla="*/ 4103640 w 6411937"/>
              <a:gd name="connsiteY7" fmla="*/ 0 h 2951163"/>
              <a:gd name="connsiteX8" fmla="*/ 4873072 w 6411937"/>
              <a:gd name="connsiteY8" fmla="*/ 0 h 2951163"/>
              <a:gd name="connsiteX9" fmla="*/ 5450146 w 6411937"/>
              <a:gd name="connsiteY9" fmla="*/ 0 h 2951163"/>
              <a:gd name="connsiteX10" fmla="*/ 6411937 w 6411937"/>
              <a:gd name="connsiteY10" fmla="*/ 0 h 2951163"/>
              <a:gd name="connsiteX11" fmla="*/ 6411937 w 6411937"/>
              <a:gd name="connsiteY11" fmla="*/ 590233 h 2951163"/>
              <a:gd name="connsiteX12" fmla="*/ 6411937 w 6411937"/>
              <a:gd name="connsiteY12" fmla="*/ 1091930 h 2951163"/>
              <a:gd name="connsiteX13" fmla="*/ 6411937 w 6411937"/>
              <a:gd name="connsiteY13" fmla="*/ 1741186 h 2951163"/>
              <a:gd name="connsiteX14" fmla="*/ 6411937 w 6411937"/>
              <a:gd name="connsiteY14" fmla="*/ 2242884 h 2951163"/>
              <a:gd name="connsiteX15" fmla="*/ 6411937 w 6411937"/>
              <a:gd name="connsiteY15" fmla="*/ 2951163 h 2951163"/>
              <a:gd name="connsiteX16" fmla="*/ 5963101 w 6411937"/>
              <a:gd name="connsiteY16" fmla="*/ 2951163 h 2951163"/>
              <a:gd name="connsiteX17" fmla="*/ 5514266 w 6411937"/>
              <a:gd name="connsiteY17" fmla="*/ 2951163 h 2951163"/>
              <a:gd name="connsiteX18" fmla="*/ 5001311 w 6411937"/>
              <a:gd name="connsiteY18" fmla="*/ 2951163 h 2951163"/>
              <a:gd name="connsiteX19" fmla="*/ 4424237 w 6411937"/>
              <a:gd name="connsiteY19" fmla="*/ 2951163 h 2951163"/>
              <a:gd name="connsiteX20" fmla="*/ 3847162 w 6411937"/>
              <a:gd name="connsiteY20" fmla="*/ 2951163 h 2951163"/>
              <a:gd name="connsiteX21" fmla="*/ 3398327 w 6411937"/>
              <a:gd name="connsiteY21" fmla="*/ 2951163 h 2951163"/>
              <a:gd name="connsiteX22" fmla="*/ 2949491 w 6411937"/>
              <a:gd name="connsiteY22" fmla="*/ 2951163 h 2951163"/>
              <a:gd name="connsiteX23" fmla="*/ 2244178 w 6411937"/>
              <a:gd name="connsiteY23" fmla="*/ 2951163 h 2951163"/>
              <a:gd name="connsiteX24" fmla="*/ 1731223 w 6411937"/>
              <a:gd name="connsiteY24" fmla="*/ 2951163 h 2951163"/>
              <a:gd name="connsiteX25" fmla="*/ 1090029 w 6411937"/>
              <a:gd name="connsiteY25" fmla="*/ 2951163 h 2951163"/>
              <a:gd name="connsiteX26" fmla="*/ 0 w 6411937"/>
              <a:gd name="connsiteY26" fmla="*/ 2951163 h 2951163"/>
              <a:gd name="connsiteX27" fmla="*/ 0 w 6411937"/>
              <a:gd name="connsiteY27" fmla="*/ 2390442 h 2951163"/>
              <a:gd name="connsiteX28" fmla="*/ 0 w 6411937"/>
              <a:gd name="connsiteY28" fmla="*/ 1800209 h 2951163"/>
              <a:gd name="connsiteX29" fmla="*/ 0 w 6411937"/>
              <a:gd name="connsiteY29" fmla="*/ 1269000 h 2951163"/>
              <a:gd name="connsiteX30" fmla="*/ 0 w 6411937"/>
              <a:gd name="connsiteY30" fmla="*/ 649256 h 2951163"/>
              <a:gd name="connsiteX31" fmla="*/ 0 w 6411937"/>
              <a:gd name="connsiteY31"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11937" h="2951163" extrusionOk="0">
                <a:moveTo>
                  <a:pt x="0" y="0"/>
                </a:moveTo>
                <a:cubicBezTo>
                  <a:pt x="107837" y="10885"/>
                  <a:pt x="255857" y="-17929"/>
                  <a:pt x="448836" y="0"/>
                </a:cubicBezTo>
                <a:cubicBezTo>
                  <a:pt x="641815" y="17929"/>
                  <a:pt x="762794" y="13476"/>
                  <a:pt x="961791" y="0"/>
                </a:cubicBezTo>
                <a:cubicBezTo>
                  <a:pt x="1160788" y="-13476"/>
                  <a:pt x="1357921" y="-23125"/>
                  <a:pt x="1602984" y="0"/>
                </a:cubicBezTo>
                <a:cubicBezTo>
                  <a:pt x="1848047" y="23125"/>
                  <a:pt x="1915082" y="15375"/>
                  <a:pt x="2180059" y="0"/>
                </a:cubicBezTo>
                <a:cubicBezTo>
                  <a:pt x="2445037" y="-15375"/>
                  <a:pt x="2543754" y="19402"/>
                  <a:pt x="2693014" y="0"/>
                </a:cubicBezTo>
                <a:cubicBezTo>
                  <a:pt x="2842274" y="-19402"/>
                  <a:pt x="3064643" y="32548"/>
                  <a:pt x="3398327" y="0"/>
                </a:cubicBezTo>
                <a:cubicBezTo>
                  <a:pt x="3732011" y="-32548"/>
                  <a:pt x="3954606" y="16405"/>
                  <a:pt x="4103640" y="0"/>
                </a:cubicBezTo>
                <a:cubicBezTo>
                  <a:pt x="4252674" y="-16405"/>
                  <a:pt x="4540473" y="12032"/>
                  <a:pt x="4873072" y="0"/>
                </a:cubicBezTo>
                <a:cubicBezTo>
                  <a:pt x="5205671" y="-12032"/>
                  <a:pt x="5330947" y="25349"/>
                  <a:pt x="5450146" y="0"/>
                </a:cubicBezTo>
                <a:cubicBezTo>
                  <a:pt x="5569345" y="-25349"/>
                  <a:pt x="6099629" y="-11923"/>
                  <a:pt x="6411937" y="0"/>
                </a:cubicBezTo>
                <a:cubicBezTo>
                  <a:pt x="6427709" y="136988"/>
                  <a:pt x="6407971" y="444909"/>
                  <a:pt x="6411937" y="590233"/>
                </a:cubicBezTo>
                <a:cubicBezTo>
                  <a:pt x="6415903" y="735557"/>
                  <a:pt x="6399641" y="891046"/>
                  <a:pt x="6411937" y="1091930"/>
                </a:cubicBezTo>
                <a:cubicBezTo>
                  <a:pt x="6424233" y="1292814"/>
                  <a:pt x="6415990" y="1580484"/>
                  <a:pt x="6411937" y="1741186"/>
                </a:cubicBezTo>
                <a:cubicBezTo>
                  <a:pt x="6407884" y="1901888"/>
                  <a:pt x="6434972" y="2030121"/>
                  <a:pt x="6411937" y="2242884"/>
                </a:cubicBezTo>
                <a:cubicBezTo>
                  <a:pt x="6388902" y="2455647"/>
                  <a:pt x="6443663" y="2746667"/>
                  <a:pt x="6411937" y="2951163"/>
                </a:cubicBezTo>
                <a:cubicBezTo>
                  <a:pt x="6195912" y="2929817"/>
                  <a:pt x="6081740" y="2963159"/>
                  <a:pt x="5963101" y="2951163"/>
                </a:cubicBezTo>
                <a:cubicBezTo>
                  <a:pt x="5844462" y="2939167"/>
                  <a:pt x="5735751" y="2967447"/>
                  <a:pt x="5514266" y="2951163"/>
                </a:cubicBezTo>
                <a:cubicBezTo>
                  <a:pt x="5292782" y="2934879"/>
                  <a:pt x="5155448" y="2967970"/>
                  <a:pt x="5001311" y="2951163"/>
                </a:cubicBezTo>
                <a:cubicBezTo>
                  <a:pt x="4847174" y="2934356"/>
                  <a:pt x="4594932" y="2957045"/>
                  <a:pt x="4424237" y="2951163"/>
                </a:cubicBezTo>
                <a:cubicBezTo>
                  <a:pt x="4253542" y="2945281"/>
                  <a:pt x="3963121" y="2922805"/>
                  <a:pt x="3847162" y="2951163"/>
                </a:cubicBezTo>
                <a:cubicBezTo>
                  <a:pt x="3731203" y="2979521"/>
                  <a:pt x="3523946" y="2953675"/>
                  <a:pt x="3398327" y="2951163"/>
                </a:cubicBezTo>
                <a:cubicBezTo>
                  <a:pt x="3272709" y="2948651"/>
                  <a:pt x="3103649" y="2945518"/>
                  <a:pt x="2949491" y="2951163"/>
                </a:cubicBezTo>
                <a:cubicBezTo>
                  <a:pt x="2795333" y="2956808"/>
                  <a:pt x="2453709" y="2981973"/>
                  <a:pt x="2244178" y="2951163"/>
                </a:cubicBezTo>
                <a:cubicBezTo>
                  <a:pt x="2034647" y="2920353"/>
                  <a:pt x="1932497" y="2941130"/>
                  <a:pt x="1731223" y="2951163"/>
                </a:cubicBezTo>
                <a:cubicBezTo>
                  <a:pt x="1529949" y="2961196"/>
                  <a:pt x="1293072" y="2954720"/>
                  <a:pt x="1090029" y="2951163"/>
                </a:cubicBezTo>
                <a:cubicBezTo>
                  <a:pt x="886986" y="2947606"/>
                  <a:pt x="359432" y="3002712"/>
                  <a:pt x="0" y="2951163"/>
                </a:cubicBezTo>
                <a:cubicBezTo>
                  <a:pt x="24451" y="2723797"/>
                  <a:pt x="27329" y="2549251"/>
                  <a:pt x="0" y="2390442"/>
                </a:cubicBezTo>
                <a:cubicBezTo>
                  <a:pt x="-27329" y="2231633"/>
                  <a:pt x="8947" y="2043707"/>
                  <a:pt x="0" y="1800209"/>
                </a:cubicBezTo>
                <a:cubicBezTo>
                  <a:pt x="-8947" y="1556711"/>
                  <a:pt x="-10213" y="1432854"/>
                  <a:pt x="0" y="1269000"/>
                </a:cubicBezTo>
                <a:cubicBezTo>
                  <a:pt x="10213" y="1105146"/>
                  <a:pt x="-12688" y="792344"/>
                  <a:pt x="0" y="649256"/>
                </a:cubicBezTo>
                <a:cubicBezTo>
                  <a:pt x="12688" y="506168"/>
                  <a:pt x="-11329" y="174899"/>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908C70B1-C6BC-4320-89DD-D636EA3B83EE}"/>
              </a:ext>
              <a:ext uri="{C183D7F6-B498-43B3-948B-1728B52AA6E4}">
                <adec:decorative xmlns:adec="http://schemas.microsoft.com/office/drawing/2017/decorative" val="1"/>
              </a:ext>
            </a:extLst>
          </p:cNvPr>
          <p:cNvSpPr/>
          <p:nvPr/>
        </p:nvSpPr>
        <p:spPr>
          <a:xfrm>
            <a:off x="220637"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1" name="Rechteck 10">
            <a:extLst>
              <a:ext uri="{FF2B5EF4-FFF2-40B4-BE49-F238E27FC236}">
                <a16:creationId xmlns:a16="http://schemas.microsoft.com/office/drawing/2014/main" id="{ADC818BB-AADD-4CB4-A352-33F361B909AC}"/>
              </a:ext>
              <a:ext uri="{C183D7F6-B498-43B3-948B-1728B52AA6E4}">
                <adec:decorative xmlns:adec="http://schemas.microsoft.com/office/drawing/2017/decorative" val="1"/>
              </a:ext>
            </a:extLst>
          </p:cNvPr>
          <p:cNvSpPr/>
          <p:nvPr/>
        </p:nvSpPr>
        <p:spPr>
          <a:xfrm>
            <a:off x="2391724" y="3621088"/>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2" name="Rechteck 11">
            <a:extLst>
              <a:ext uri="{FF2B5EF4-FFF2-40B4-BE49-F238E27FC236}">
                <a16:creationId xmlns:a16="http://schemas.microsoft.com/office/drawing/2014/main" id="{A0BC0C68-3404-4421-8423-F0146A1C1B87}"/>
              </a:ext>
              <a:ext uri="{C183D7F6-B498-43B3-948B-1728B52AA6E4}">
                <adec:decorative xmlns:adec="http://schemas.microsoft.com/office/drawing/2017/decorative" val="1"/>
              </a:ext>
            </a:extLst>
          </p:cNvPr>
          <p:cNvSpPr/>
          <p:nvPr/>
        </p:nvSpPr>
        <p:spPr>
          <a:xfrm>
            <a:off x="4585173" y="362108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5" name="Rechteck 14">
            <a:extLst>
              <a:ext uri="{FF2B5EF4-FFF2-40B4-BE49-F238E27FC236}">
                <a16:creationId xmlns:a16="http://schemas.microsoft.com/office/drawing/2014/main" id="{46603D6A-0AD8-4A93-851A-352A345B7962}"/>
              </a:ext>
              <a:ext uri="{C183D7F6-B498-43B3-948B-1728B52AA6E4}">
                <adec:decorative xmlns:adec="http://schemas.microsoft.com/office/drawing/2017/decorative" val="1"/>
              </a:ext>
            </a:extLst>
          </p:cNvPr>
          <p:cNvSpPr/>
          <p:nvPr/>
        </p:nvSpPr>
        <p:spPr>
          <a:xfrm>
            <a:off x="225425" y="6791449"/>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6" name="Rechteck 15">
            <a:extLst>
              <a:ext uri="{FF2B5EF4-FFF2-40B4-BE49-F238E27FC236}">
                <a16:creationId xmlns:a16="http://schemas.microsoft.com/office/drawing/2014/main" id="{A500D747-9A2C-4EFE-9B77-BE94D402E91E}"/>
              </a:ext>
              <a:ext uri="{C183D7F6-B498-43B3-948B-1728B52AA6E4}">
                <adec:decorative xmlns:adec="http://schemas.microsoft.com/office/drawing/2017/decorative" val="1"/>
              </a:ext>
            </a:extLst>
          </p:cNvPr>
          <p:cNvSpPr/>
          <p:nvPr/>
        </p:nvSpPr>
        <p:spPr>
          <a:xfrm>
            <a:off x="2403475" y="6764401"/>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8" name="Rechteck 17">
            <a:extLst>
              <a:ext uri="{FF2B5EF4-FFF2-40B4-BE49-F238E27FC236}">
                <a16:creationId xmlns:a16="http://schemas.microsoft.com/office/drawing/2014/main" id="{F7E88752-A0B8-46A0-A037-EE21803CA1C7}"/>
              </a:ext>
              <a:ext uri="{C183D7F6-B498-43B3-948B-1728B52AA6E4}">
                <adec:decorative xmlns:adec="http://schemas.microsoft.com/office/drawing/2017/decorative" val="1"/>
              </a:ext>
            </a:extLst>
          </p:cNvPr>
          <p:cNvSpPr/>
          <p:nvPr/>
        </p:nvSpPr>
        <p:spPr>
          <a:xfrm>
            <a:off x="4581525" y="676492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39" name="Textfeld 38">
            <a:extLst>
              <a:ext uri="{FF2B5EF4-FFF2-40B4-BE49-F238E27FC236}">
                <a16:creationId xmlns:a16="http://schemas.microsoft.com/office/drawing/2014/main" id="{93499DF8-D114-1803-64E3-E9D32F426270}"/>
              </a:ext>
              <a:ext uri="{C183D7F6-B498-43B3-948B-1728B52AA6E4}">
                <adec:decorative xmlns:adec="http://schemas.microsoft.com/office/drawing/2017/decorative" val="1"/>
              </a:ext>
            </a:extLst>
          </p:cNvPr>
          <p:cNvSpPr txBox="1"/>
          <p:nvPr/>
        </p:nvSpPr>
        <p:spPr>
          <a:xfrm>
            <a:off x="1563561" y="2458625"/>
            <a:ext cx="579564" cy="400110"/>
          </a:xfrm>
          <a:prstGeom prst="rect">
            <a:avLst/>
          </a:prstGeom>
          <a:noFill/>
        </p:spPr>
        <p:txBody>
          <a:bodyPr wrap="square">
            <a:spAutoFit/>
          </a:bodyPr>
          <a:lstStyle/>
          <a:p>
            <a:pPr algn="ctr"/>
            <a:r>
              <a:rPr lang="de-DE" sz="1000" dirty="0">
                <a:latin typeface="Pangolin" panose="00000500000000000000" pitchFamily="2" charset="0"/>
              </a:rPr>
              <a:t>-128</a:t>
            </a:r>
          </a:p>
          <a:p>
            <a:pPr algn="ctr"/>
            <a:r>
              <a:rPr lang="de-DE" sz="1000" dirty="0">
                <a:solidFill>
                  <a:schemeClr val="tx1"/>
                </a:solidFill>
                <a:latin typeface="Pangolin" panose="00000500000000000000" pitchFamily="2" charset="0"/>
              </a:rPr>
              <a:t>+127</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A3BCA5F5-B91B-FED2-EA22-9C4D4A27CB49}"/>
              </a:ext>
              <a:ext uri="{C183D7F6-B498-43B3-948B-1728B52AA6E4}">
                <adec:decorative xmlns:adec="http://schemas.microsoft.com/office/drawing/2017/decorative" val="1"/>
              </a:ext>
            </a:extLst>
          </p:cNvPr>
          <p:cNvSpPr txBox="1"/>
          <p:nvPr/>
        </p:nvSpPr>
        <p:spPr>
          <a:xfrm>
            <a:off x="2155028" y="2378900"/>
            <a:ext cx="691068" cy="400110"/>
          </a:xfrm>
          <a:prstGeom prst="rect">
            <a:avLst/>
          </a:prstGeom>
          <a:noFill/>
        </p:spPr>
        <p:txBody>
          <a:bodyPr wrap="square">
            <a:spAutoFit/>
          </a:bodyPr>
          <a:lstStyle/>
          <a:p>
            <a:pPr algn="ctr"/>
            <a:r>
              <a:rPr lang="de-DE" sz="1000" dirty="0">
                <a:latin typeface="Pangolin" panose="00000500000000000000" pitchFamily="2" charset="0"/>
              </a:rPr>
              <a:t>-32,768</a:t>
            </a:r>
          </a:p>
          <a:p>
            <a:pPr algn="ctr"/>
            <a:r>
              <a:rPr lang="de-DE" sz="1000" dirty="0">
                <a:latin typeface="Pangolin" panose="00000500000000000000" pitchFamily="2" charset="0"/>
              </a:rPr>
              <a:t>+ 32 767</a:t>
            </a:r>
          </a:p>
        </p:txBody>
      </p:sp>
      <p:sp>
        <p:nvSpPr>
          <p:cNvPr id="41" name="Textfeld 40">
            <a:extLst>
              <a:ext uri="{FF2B5EF4-FFF2-40B4-BE49-F238E27FC236}">
                <a16:creationId xmlns:a16="http://schemas.microsoft.com/office/drawing/2014/main" id="{E9E01578-3D05-2538-9703-264C7198BB17}"/>
              </a:ext>
              <a:ext uri="{C183D7F6-B498-43B3-948B-1728B52AA6E4}">
                <adec:decorative xmlns:adec="http://schemas.microsoft.com/office/drawing/2017/decorative" val="1"/>
              </a:ext>
            </a:extLst>
          </p:cNvPr>
          <p:cNvSpPr txBox="1"/>
          <p:nvPr/>
        </p:nvSpPr>
        <p:spPr>
          <a:xfrm>
            <a:off x="2844494" y="2295956"/>
            <a:ext cx="794580" cy="553998"/>
          </a:xfrm>
          <a:prstGeom prst="rect">
            <a:avLst/>
          </a:prstGeom>
          <a:noFill/>
        </p:spPr>
        <p:txBody>
          <a:bodyPr wrap="square">
            <a:spAutoFit/>
          </a:bodyPr>
          <a:lstStyle/>
          <a:p>
            <a:pPr algn="ctr"/>
            <a:r>
              <a:rPr lang="de-DE" sz="1000" dirty="0">
                <a:latin typeface="Pangolin" panose="00000500000000000000" pitchFamily="2" charset="0"/>
              </a:rPr>
              <a:t>- 2 x 10^9</a:t>
            </a:r>
          </a:p>
          <a:p>
            <a:pPr algn="ctr"/>
            <a:r>
              <a:rPr lang="de-DE" sz="1000" dirty="0">
                <a:latin typeface="Pangolin" panose="00000500000000000000" pitchFamily="2" charset="0"/>
              </a:rPr>
              <a:t>+ 2 x 10^9</a:t>
            </a:r>
          </a:p>
          <a:p>
            <a:pPr algn="ctr"/>
            <a:endParaRPr lang="de-DE" sz="1000" dirty="0">
              <a:latin typeface="Pangolin" panose="00000500000000000000" pitchFamily="2" charset="0"/>
            </a:endParaRPr>
          </a:p>
        </p:txBody>
      </p:sp>
      <p:sp>
        <p:nvSpPr>
          <p:cNvPr id="42" name="Textfeld 41">
            <a:extLst>
              <a:ext uri="{FF2B5EF4-FFF2-40B4-BE49-F238E27FC236}">
                <a16:creationId xmlns:a16="http://schemas.microsoft.com/office/drawing/2014/main" id="{31D36F4A-632C-3CB9-F129-0F4997B90212}"/>
              </a:ext>
              <a:ext uri="{C183D7F6-B498-43B3-948B-1728B52AA6E4}">
                <adec:decorative xmlns:adec="http://schemas.microsoft.com/office/drawing/2017/decorative" val="1"/>
              </a:ext>
            </a:extLst>
          </p:cNvPr>
          <p:cNvSpPr txBox="1"/>
          <p:nvPr/>
        </p:nvSpPr>
        <p:spPr>
          <a:xfrm>
            <a:off x="3595566" y="2235342"/>
            <a:ext cx="794580" cy="400110"/>
          </a:xfrm>
          <a:prstGeom prst="rect">
            <a:avLst/>
          </a:prstGeom>
          <a:noFill/>
        </p:spPr>
        <p:txBody>
          <a:bodyPr wrap="square">
            <a:spAutoFit/>
          </a:bodyPr>
          <a:lstStyle/>
          <a:p>
            <a:pPr algn="ctr"/>
            <a:r>
              <a:rPr lang="de-DE" sz="1000" dirty="0">
                <a:latin typeface="Pangolin" panose="00000500000000000000" pitchFamily="2" charset="0"/>
              </a:rPr>
              <a:t>- 9 x 10^18</a:t>
            </a:r>
          </a:p>
          <a:p>
            <a:pPr algn="ctr"/>
            <a:r>
              <a:rPr lang="de-DE" sz="1000" dirty="0">
                <a:latin typeface="Pangolin" panose="00000500000000000000" pitchFamily="2" charset="0"/>
              </a:rPr>
              <a:t>+ 9 x 10^18</a:t>
            </a:r>
          </a:p>
        </p:txBody>
      </p:sp>
      <p:sp>
        <p:nvSpPr>
          <p:cNvPr id="43" name="Textfeld 42">
            <a:extLst>
              <a:ext uri="{FF2B5EF4-FFF2-40B4-BE49-F238E27FC236}">
                <a16:creationId xmlns:a16="http://schemas.microsoft.com/office/drawing/2014/main" id="{24276ACB-8496-43AC-04BA-A03BB5A38605}"/>
              </a:ext>
              <a:ext uri="{C183D7F6-B498-43B3-948B-1728B52AA6E4}">
                <adec:decorative xmlns:adec="http://schemas.microsoft.com/office/drawing/2017/decorative" val="1"/>
              </a:ext>
            </a:extLst>
          </p:cNvPr>
          <p:cNvSpPr txBox="1"/>
          <p:nvPr/>
        </p:nvSpPr>
        <p:spPr>
          <a:xfrm>
            <a:off x="4298011" y="2001547"/>
            <a:ext cx="933987" cy="400110"/>
          </a:xfrm>
          <a:prstGeom prst="rect">
            <a:avLst/>
          </a:prstGeom>
          <a:noFill/>
        </p:spPr>
        <p:txBody>
          <a:bodyPr wrap="square">
            <a:spAutoFit/>
          </a:bodyPr>
          <a:lstStyle/>
          <a:p>
            <a:pPr algn="ctr"/>
            <a:r>
              <a:rPr lang="de-DE" sz="1000" dirty="0">
                <a:latin typeface="Pangolin" panose="00000500000000000000" pitchFamily="2" charset="0"/>
              </a:rPr>
              <a:t>+ - 1,4E - 45</a:t>
            </a:r>
          </a:p>
          <a:p>
            <a:pPr algn="ctr"/>
            <a:r>
              <a:rPr lang="de-DE" sz="1000" dirty="0">
                <a:latin typeface="Pangolin" panose="00000500000000000000" pitchFamily="2" charset="0"/>
              </a:rPr>
              <a:t>+ - 3,4E + 38</a:t>
            </a:r>
          </a:p>
        </p:txBody>
      </p:sp>
      <p:sp>
        <p:nvSpPr>
          <p:cNvPr id="44" name="Textfeld 43">
            <a:extLst>
              <a:ext uri="{FF2B5EF4-FFF2-40B4-BE49-F238E27FC236}">
                <a16:creationId xmlns:a16="http://schemas.microsoft.com/office/drawing/2014/main" id="{087FC547-8212-FAED-782E-477431D39B39}"/>
              </a:ext>
              <a:ext uri="{C183D7F6-B498-43B3-948B-1728B52AA6E4}">
                <adec:decorative xmlns:adec="http://schemas.microsoft.com/office/drawing/2017/decorative" val="1"/>
              </a:ext>
            </a:extLst>
          </p:cNvPr>
          <p:cNvSpPr txBox="1"/>
          <p:nvPr/>
        </p:nvSpPr>
        <p:spPr>
          <a:xfrm>
            <a:off x="5330898" y="1285982"/>
            <a:ext cx="933987" cy="400110"/>
          </a:xfrm>
          <a:prstGeom prst="rect">
            <a:avLst/>
          </a:prstGeom>
          <a:noFill/>
        </p:spPr>
        <p:txBody>
          <a:bodyPr wrap="square">
            <a:spAutoFit/>
          </a:bodyPr>
          <a:lstStyle/>
          <a:p>
            <a:pPr algn="ctr"/>
            <a:r>
              <a:rPr lang="de-DE" sz="1000" dirty="0">
                <a:latin typeface="Pangolin" panose="00000500000000000000" pitchFamily="2" charset="0"/>
              </a:rPr>
              <a:t>+ - 4,9E - 324</a:t>
            </a:r>
          </a:p>
          <a:p>
            <a:pPr algn="ctr"/>
            <a:r>
              <a:rPr lang="de-DE" sz="1000" dirty="0">
                <a:latin typeface="Pangolin" panose="00000500000000000000" pitchFamily="2" charset="0"/>
              </a:rPr>
              <a:t>+ - 1,7E + 308</a:t>
            </a:r>
          </a:p>
        </p:txBody>
      </p:sp>
      <p:sp>
        <p:nvSpPr>
          <p:cNvPr id="45" name="Textfeld 44">
            <a:extLst>
              <a:ext uri="{FF2B5EF4-FFF2-40B4-BE49-F238E27FC236}">
                <a16:creationId xmlns:a16="http://schemas.microsoft.com/office/drawing/2014/main" id="{45931500-07D4-407B-75AA-A7C56B14725B}"/>
              </a:ext>
              <a:ext uri="{C183D7F6-B498-43B3-948B-1728B52AA6E4}">
                <adec:decorative xmlns:adec="http://schemas.microsoft.com/office/drawing/2017/decorative" val="1"/>
              </a:ext>
            </a:extLst>
          </p:cNvPr>
          <p:cNvSpPr txBox="1"/>
          <p:nvPr/>
        </p:nvSpPr>
        <p:spPr>
          <a:xfrm>
            <a:off x="1563561" y="3168528"/>
            <a:ext cx="579564" cy="246221"/>
          </a:xfrm>
          <a:prstGeom prst="rect">
            <a:avLst/>
          </a:prstGeom>
          <a:noFill/>
        </p:spPr>
        <p:txBody>
          <a:bodyPr wrap="square">
            <a:spAutoFit/>
          </a:bodyPr>
          <a:lstStyle/>
          <a:p>
            <a:pPr algn="ctr"/>
            <a:r>
              <a:rPr lang="de-DE" sz="1000" dirty="0">
                <a:latin typeface="Pangolin" panose="00000500000000000000" pitchFamily="2" charset="0"/>
              </a:rPr>
              <a:t>BYTE</a:t>
            </a:r>
            <a:endParaRPr lang="de-AT" sz="1000" dirty="0">
              <a:solidFill>
                <a:schemeClr val="tx1"/>
              </a:solidFill>
              <a:latin typeface="Pangolin" panose="00000500000000000000" pitchFamily="2" charset="0"/>
            </a:endParaRPr>
          </a:p>
        </p:txBody>
      </p:sp>
      <p:sp>
        <p:nvSpPr>
          <p:cNvPr id="46" name="Textfeld 45">
            <a:extLst>
              <a:ext uri="{FF2B5EF4-FFF2-40B4-BE49-F238E27FC236}">
                <a16:creationId xmlns:a16="http://schemas.microsoft.com/office/drawing/2014/main" id="{5A83FD09-F813-4A55-9ECE-CD1BE1FAF5C3}"/>
              </a:ext>
              <a:ext uri="{C183D7F6-B498-43B3-948B-1728B52AA6E4}">
                <adec:decorative xmlns:adec="http://schemas.microsoft.com/office/drawing/2017/decorative" val="1"/>
              </a:ext>
            </a:extLst>
          </p:cNvPr>
          <p:cNvSpPr txBox="1"/>
          <p:nvPr/>
        </p:nvSpPr>
        <p:spPr>
          <a:xfrm>
            <a:off x="2252656" y="3158136"/>
            <a:ext cx="579564" cy="246221"/>
          </a:xfrm>
          <a:prstGeom prst="rect">
            <a:avLst/>
          </a:prstGeom>
          <a:noFill/>
        </p:spPr>
        <p:txBody>
          <a:bodyPr wrap="square">
            <a:spAutoFit/>
          </a:bodyPr>
          <a:lstStyle/>
          <a:p>
            <a:pPr algn="ctr"/>
            <a:r>
              <a:rPr lang="de-DE" sz="1000" dirty="0">
                <a:latin typeface="Pangolin" panose="00000500000000000000" pitchFamily="2" charset="0"/>
              </a:rPr>
              <a:t>SHORT</a:t>
            </a:r>
            <a:endParaRPr lang="de-AT" sz="1000" dirty="0">
              <a:solidFill>
                <a:schemeClr val="tx1"/>
              </a:solidFill>
              <a:latin typeface="Pangolin" panose="00000500000000000000" pitchFamily="2" charset="0"/>
            </a:endParaRPr>
          </a:p>
        </p:txBody>
      </p:sp>
      <p:sp>
        <p:nvSpPr>
          <p:cNvPr id="47" name="Textfeld 46">
            <a:extLst>
              <a:ext uri="{FF2B5EF4-FFF2-40B4-BE49-F238E27FC236}">
                <a16:creationId xmlns:a16="http://schemas.microsoft.com/office/drawing/2014/main" id="{597F2C66-4674-6A0D-AFF5-902785FE7299}"/>
              </a:ext>
              <a:ext uri="{C183D7F6-B498-43B3-948B-1728B52AA6E4}">
                <adec:decorative xmlns:adec="http://schemas.microsoft.com/office/drawing/2017/decorative" val="1"/>
              </a:ext>
            </a:extLst>
          </p:cNvPr>
          <p:cNvSpPr txBox="1"/>
          <p:nvPr/>
        </p:nvSpPr>
        <p:spPr>
          <a:xfrm>
            <a:off x="2952002" y="3142987"/>
            <a:ext cx="579564" cy="246221"/>
          </a:xfrm>
          <a:prstGeom prst="rect">
            <a:avLst/>
          </a:prstGeom>
          <a:noFill/>
        </p:spPr>
        <p:txBody>
          <a:bodyPr wrap="square">
            <a:spAutoFit/>
          </a:bodyPr>
          <a:lstStyle/>
          <a:p>
            <a:pPr algn="ctr"/>
            <a:r>
              <a:rPr lang="de-DE" sz="1000" dirty="0">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48" name="Textfeld 47">
            <a:extLst>
              <a:ext uri="{FF2B5EF4-FFF2-40B4-BE49-F238E27FC236}">
                <a16:creationId xmlns:a16="http://schemas.microsoft.com/office/drawing/2014/main" id="{B18276A5-5435-38CE-3120-C4921D9DFCF6}"/>
              </a:ext>
              <a:ext uri="{C183D7F6-B498-43B3-948B-1728B52AA6E4}">
                <adec:decorative xmlns:adec="http://schemas.microsoft.com/office/drawing/2017/decorative" val="1"/>
              </a:ext>
            </a:extLst>
          </p:cNvPr>
          <p:cNvSpPr txBox="1"/>
          <p:nvPr/>
        </p:nvSpPr>
        <p:spPr>
          <a:xfrm>
            <a:off x="3703074" y="3142986"/>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LONG</a:t>
            </a:r>
            <a:endParaRPr lang="de-AT" sz="1000" dirty="0">
              <a:solidFill>
                <a:schemeClr val="tx1"/>
              </a:solidFill>
              <a:latin typeface="Pangolin" panose="00000500000000000000" pitchFamily="2" charset="0"/>
            </a:endParaRPr>
          </a:p>
        </p:txBody>
      </p:sp>
      <p:sp>
        <p:nvSpPr>
          <p:cNvPr id="49" name="Textfeld 48">
            <a:extLst>
              <a:ext uri="{FF2B5EF4-FFF2-40B4-BE49-F238E27FC236}">
                <a16:creationId xmlns:a16="http://schemas.microsoft.com/office/drawing/2014/main" id="{2CC38548-61F2-1E35-4BA5-D456C9E43255}"/>
              </a:ext>
              <a:ext uri="{C183D7F6-B498-43B3-948B-1728B52AA6E4}">
                <adec:decorative xmlns:adec="http://schemas.microsoft.com/office/drawing/2017/decorative" val="1"/>
              </a:ext>
            </a:extLst>
          </p:cNvPr>
          <p:cNvSpPr txBox="1"/>
          <p:nvPr/>
        </p:nvSpPr>
        <p:spPr>
          <a:xfrm>
            <a:off x="4475222" y="3142985"/>
            <a:ext cx="579564"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FLOAT</a:t>
            </a:r>
            <a:endParaRPr lang="de-AT" sz="1000" dirty="0">
              <a:solidFill>
                <a:schemeClr val="tx1"/>
              </a:solidFill>
              <a:latin typeface="Pangolin" panose="00000500000000000000" pitchFamily="2" charset="0"/>
            </a:endParaRPr>
          </a:p>
        </p:txBody>
      </p:sp>
      <p:sp>
        <p:nvSpPr>
          <p:cNvPr id="50" name="Textfeld 49">
            <a:extLst>
              <a:ext uri="{FF2B5EF4-FFF2-40B4-BE49-F238E27FC236}">
                <a16:creationId xmlns:a16="http://schemas.microsoft.com/office/drawing/2014/main" id="{289E974F-267B-D965-0D79-42F75605F5C5}"/>
              </a:ext>
              <a:ext uri="{C183D7F6-B498-43B3-948B-1728B52AA6E4}">
                <adec:decorative xmlns:adec="http://schemas.microsoft.com/office/drawing/2017/decorative" val="1"/>
              </a:ext>
            </a:extLst>
          </p:cNvPr>
          <p:cNvSpPr txBox="1"/>
          <p:nvPr/>
        </p:nvSpPr>
        <p:spPr>
          <a:xfrm>
            <a:off x="5407098" y="3135367"/>
            <a:ext cx="695761" cy="246221"/>
          </a:xfrm>
          <a:prstGeom prst="rect">
            <a:avLst/>
          </a:prstGeom>
          <a:noFill/>
        </p:spPr>
        <p:txBody>
          <a:bodyPr wrap="square">
            <a:spAutoFit/>
          </a:bodyPr>
          <a:lstStyle/>
          <a:p>
            <a:pPr algn="ctr"/>
            <a:r>
              <a:rPr lang="de-DE" sz="1000" dirty="0">
                <a:latin typeface="Pangolin" panose="00000500000000000000" pitchFamily="2" charset="0"/>
              </a:rPr>
              <a:t>DOUBLE</a:t>
            </a:r>
            <a:endParaRPr lang="de-AT" sz="1000" dirty="0">
              <a:solidFill>
                <a:schemeClr val="tx1"/>
              </a:solidFill>
              <a:latin typeface="Pangolin" panose="00000500000000000000" pitchFamily="2" charset="0"/>
            </a:endParaRPr>
          </a:p>
        </p:txBody>
      </p:sp>
      <p:sp>
        <p:nvSpPr>
          <p:cNvPr id="52" name="Textfeld 51">
            <a:extLst>
              <a:ext uri="{FF2B5EF4-FFF2-40B4-BE49-F238E27FC236}">
                <a16:creationId xmlns:a16="http://schemas.microsoft.com/office/drawing/2014/main" id="{D5A7219B-7E39-05E9-A287-A4D847B09141}"/>
              </a:ext>
              <a:ext uri="{C183D7F6-B498-43B3-948B-1728B52AA6E4}">
                <adec:decorative xmlns:adec="http://schemas.microsoft.com/office/drawing/2017/decorative" val="1"/>
              </a:ext>
            </a:extLst>
          </p:cNvPr>
          <p:cNvSpPr txBox="1"/>
          <p:nvPr/>
        </p:nvSpPr>
        <p:spPr>
          <a:xfrm>
            <a:off x="3359118" y="60084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5">
            <p14:nvContentPartPr>
              <p14: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14:cNvPr>
              <p14:cNvContentPartPr/>
              <p14:nvPr/>
            </p14:nvContentPartPr>
            <p14:xfrm>
              <a:off x="3496570" y="5720660"/>
              <a:ext cx="217440" cy="27360"/>
            </p14:xfrm>
          </p:contentPart>
        </mc:Choice>
        <mc:Fallback xmlns="">
          <p:pic>
            <p:nvPicPr>
              <p:cNvPr id="57" name="Freihand 56">
                <a:extLst>
                  <a:ext uri="{FF2B5EF4-FFF2-40B4-BE49-F238E27FC236}">
                    <a16:creationId xmlns:a16="http://schemas.microsoft.com/office/drawing/2014/main" id="{98FA0A22-0EED-6E45-7682-94BC71B82F06}"/>
                  </a:ext>
                  <a:ext uri="{C183D7F6-B498-43B3-948B-1728B52AA6E4}">
                    <adec:decorative xmlns:adec="http://schemas.microsoft.com/office/drawing/2017/decorative" val="1"/>
                  </a:ext>
                </a:extLst>
              </p:cNvPr>
              <p:cNvPicPr/>
              <p:nvPr/>
            </p:nvPicPr>
            <p:blipFill>
              <a:blip r:embed="rId6"/>
              <a:stretch>
                <a:fillRect/>
              </a:stretch>
            </p:blipFill>
            <p:spPr>
              <a:xfrm>
                <a:off x="3433570" y="5657660"/>
                <a:ext cx="343080" cy="153000"/>
              </a:xfrm>
              <a:prstGeom prst="rect">
                <a:avLst/>
              </a:prstGeom>
            </p:spPr>
          </p:pic>
        </mc:Fallback>
      </mc:AlternateContent>
      <p:sp>
        <p:nvSpPr>
          <p:cNvPr id="51" name="Textfeld 50">
            <a:extLst>
              <a:ext uri="{FF2B5EF4-FFF2-40B4-BE49-F238E27FC236}">
                <a16:creationId xmlns:a16="http://schemas.microsoft.com/office/drawing/2014/main" id="{72D3B4C2-3220-2860-C47D-AB1EACDC0D45}"/>
              </a:ext>
              <a:ext uri="{C183D7F6-B498-43B3-948B-1728B52AA6E4}">
                <adec:decorative xmlns:adec="http://schemas.microsoft.com/office/drawing/2017/decorative" val="1"/>
              </a:ext>
            </a:extLst>
          </p:cNvPr>
          <p:cNvSpPr txBox="1"/>
          <p:nvPr/>
        </p:nvSpPr>
        <p:spPr>
          <a:xfrm>
            <a:off x="3235467" y="5613768"/>
            <a:ext cx="685871" cy="246221"/>
          </a:xfrm>
          <a:prstGeom prst="rect">
            <a:avLst/>
          </a:prstGeom>
          <a:noFill/>
        </p:spPr>
        <p:txBody>
          <a:bodyPr wrap="square">
            <a:spAutoFit/>
          </a:bodyPr>
          <a:lstStyle/>
          <a:p>
            <a:pPr algn="ctr"/>
            <a:r>
              <a:rPr lang="de-DE" sz="1000" dirty="0">
                <a:latin typeface="Pangolin" panose="00000500000000000000" pitchFamily="2" charset="0"/>
              </a:rPr>
              <a:t>20 + 20</a:t>
            </a:r>
            <a:endParaRPr lang="de-AT" sz="1000" dirty="0">
              <a:solidFill>
                <a:schemeClr val="tx1"/>
              </a:solidFill>
              <a:latin typeface="Pangolin" panose="00000500000000000000" pitchFamily="2" charset="0"/>
            </a:endParaRPr>
          </a:p>
        </p:txBody>
      </p:sp>
      <p:sp>
        <p:nvSpPr>
          <p:cNvPr id="59" name="Textfeld 58">
            <a:extLst>
              <a:ext uri="{FF2B5EF4-FFF2-40B4-BE49-F238E27FC236}">
                <a16:creationId xmlns:a16="http://schemas.microsoft.com/office/drawing/2014/main" id="{C11BE9CA-E9E8-4781-9ABE-4ADD14A982EF}"/>
              </a:ext>
              <a:ext uri="{C183D7F6-B498-43B3-948B-1728B52AA6E4}">
                <adec:decorative xmlns:adec="http://schemas.microsoft.com/office/drawing/2017/decorative" val="1"/>
              </a:ext>
            </a:extLst>
          </p:cNvPr>
          <p:cNvSpPr txBox="1"/>
          <p:nvPr/>
        </p:nvSpPr>
        <p:spPr>
          <a:xfrm>
            <a:off x="3403481" y="5750291"/>
            <a:ext cx="346069" cy="246221"/>
          </a:xfrm>
          <a:prstGeom prst="rect">
            <a:avLst/>
          </a:prstGeom>
          <a:noFill/>
        </p:spPr>
        <p:txBody>
          <a:bodyPr wrap="square">
            <a:spAutoFit/>
          </a:bodyPr>
          <a:lstStyle/>
          <a:p>
            <a:pPr algn="ctr"/>
            <a:r>
              <a:rPr lang="de-DE" sz="1000" dirty="0">
                <a:solidFill>
                  <a:schemeClr val="tx1"/>
                </a:solidFill>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60" name="Textfeld 59">
            <a:extLst>
              <a:ext uri="{FF2B5EF4-FFF2-40B4-BE49-F238E27FC236}">
                <a16:creationId xmlns:a16="http://schemas.microsoft.com/office/drawing/2014/main" id="{F5095267-8D9D-01D8-0915-F56ACA89B1E3}"/>
              </a:ext>
              <a:ext uri="{C183D7F6-B498-43B3-948B-1728B52AA6E4}">
                <adec:decorative xmlns:adec="http://schemas.microsoft.com/office/drawing/2017/decorative" val="1"/>
              </a:ext>
            </a:extLst>
          </p:cNvPr>
          <p:cNvSpPr txBox="1"/>
          <p:nvPr/>
        </p:nvSpPr>
        <p:spPr>
          <a:xfrm>
            <a:off x="5502752" y="5995799"/>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p:sp>
        <p:nvSpPr>
          <p:cNvPr id="63" name="Textfeld 62">
            <a:extLst>
              <a:ext uri="{FF2B5EF4-FFF2-40B4-BE49-F238E27FC236}">
                <a16:creationId xmlns:a16="http://schemas.microsoft.com/office/drawing/2014/main" id="{A04099B2-9B3F-8074-988F-991C52779581}"/>
              </a:ext>
              <a:ext uri="{C183D7F6-B498-43B3-948B-1728B52AA6E4}">
                <adec:decorative xmlns:adec="http://schemas.microsoft.com/office/drawing/2017/decorative" val="1"/>
              </a:ext>
            </a:extLst>
          </p:cNvPr>
          <p:cNvSpPr txBox="1"/>
          <p:nvPr/>
        </p:nvSpPr>
        <p:spPr>
          <a:xfrm>
            <a:off x="1732655" y="523495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4" name="Textfeld 63">
            <a:extLst>
              <a:ext uri="{FF2B5EF4-FFF2-40B4-BE49-F238E27FC236}">
                <a16:creationId xmlns:a16="http://schemas.microsoft.com/office/drawing/2014/main" id="{589D93BE-A3EF-212F-34AF-1432A5CE7719}"/>
              </a:ext>
              <a:ext uri="{C183D7F6-B498-43B3-948B-1728B52AA6E4}">
                <adec:decorative xmlns:adec="http://schemas.microsoft.com/office/drawing/2017/decorative" val="1"/>
              </a:ext>
            </a:extLst>
          </p:cNvPr>
          <p:cNvSpPr txBox="1"/>
          <p:nvPr/>
        </p:nvSpPr>
        <p:spPr>
          <a:xfrm>
            <a:off x="363759" y="5310702"/>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8" name="Textfeld 67">
            <a:extLst>
              <a:ext uri="{FF2B5EF4-FFF2-40B4-BE49-F238E27FC236}">
                <a16:creationId xmlns:a16="http://schemas.microsoft.com/office/drawing/2014/main" id="{122730FB-B697-074D-4610-E60B2D49A719}"/>
              </a:ext>
              <a:ext uri="{C183D7F6-B498-43B3-948B-1728B52AA6E4}">
                <adec:decorative xmlns:adec="http://schemas.microsoft.com/office/drawing/2017/decorative" val="1"/>
              </a:ext>
            </a:extLst>
          </p:cNvPr>
          <p:cNvSpPr txBox="1"/>
          <p:nvPr/>
        </p:nvSpPr>
        <p:spPr>
          <a:xfrm>
            <a:off x="1146111" y="9125041"/>
            <a:ext cx="346069" cy="246221"/>
          </a:xfrm>
          <a:prstGeom prst="rect">
            <a:avLst/>
          </a:prstGeom>
          <a:noFill/>
        </p:spPr>
        <p:txBody>
          <a:bodyPr wrap="square">
            <a:spAutoFit/>
          </a:bodyPr>
          <a:lstStyle/>
          <a:p>
            <a:pPr algn="ctr"/>
            <a:r>
              <a:rPr lang="de-DE" sz="1000" dirty="0">
                <a:latin typeface="Pangolin" panose="00000500000000000000" pitchFamily="2" charset="0"/>
              </a:rPr>
              <a:t>40</a:t>
            </a:r>
            <a:endParaRPr lang="de-AT" sz="10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7">
            <p14:nvContentPartPr>
              <p14: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14:cNvPr>
              <p14:cNvContentPartPr/>
              <p14:nvPr/>
            </p14:nvContentPartPr>
            <p14:xfrm>
              <a:off x="6184130" y="6140170"/>
              <a:ext cx="70920" cy="38520"/>
            </p14:xfrm>
          </p:contentPart>
        </mc:Choice>
        <mc:Fallback xmlns="">
          <p:pic>
            <p:nvPicPr>
              <p:cNvPr id="73" name="Freihand 72">
                <a:extLst>
                  <a:ext uri="{FF2B5EF4-FFF2-40B4-BE49-F238E27FC236}">
                    <a16:creationId xmlns:a16="http://schemas.microsoft.com/office/drawing/2014/main" id="{17570965-FAAF-CAAD-894C-FA8811530699}"/>
                  </a:ext>
                  <a:ext uri="{C183D7F6-B498-43B3-948B-1728B52AA6E4}">
                    <adec:decorative xmlns:adec="http://schemas.microsoft.com/office/drawing/2017/decorative" val="1"/>
                  </a:ext>
                </a:extLst>
              </p:cNvPr>
              <p:cNvPicPr/>
              <p:nvPr/>
            </p:nvPicPr>
            <p:blipFill>
              <a:blip r:embed="rId8"/>
              <a:stretch>
                <a:fillRect/>
              </a:stretch>
            </p:blipFill>
            <p:spPr>
              <a:xfrm>
                <a:off x="6148130" y="6104170"/>
                <a:ext cx="142560" cy="110160"/>
              </a:xfrm>
              <a:prstGeom prst="rect">
                <a:avLst/>
              </a:prstGeom>
            </p:spPr>
          </p:pic>
        </mc:Fallback>
      </mc:AlternateContent>
      <p:sp>
        <p:nvSpPr>
          <p:cNvPr id="62" name="Textfeld 61">
            <a:extLst>
              <a:ext uri="{FF2B5EF4-FFF2-40B4-BE49-F238E27FC236}">
                <a16:creationId xmlns:a16="http://schemas.microsoft.com/office/drawing/2014/main" id="{949D98DD-DDF1-AE44-29F6-FC59DF1AC4B8}"/>
              </a:ext>
              <a:ext uri="{C183D7F6-B498-43B3-948B-1728B52AA6E4}">
                <adec:decorative xmlns:adec="http://schemas.microsoft.com/office/drawing/2017/decorative" val="1"/>
              </a:ext>
            </a:extLst>
          </p:cNvPr>
          <p:cNvSpPr txBox="1"/>
          <p:nvPr/>
        </p:nvSpPr>
        <p:spPr>
          <a:xfrm>
            <a:off x="6054121" y="6057193"/>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grpSp>
        <p:nvGrpSpPr>
          <p:cNvPr id="78" name="Gruppieren 77">
            <a:extLst>
              <a:ext uri="{FF2B5EF4-FFF2-40B4-BE49-F238E27FC236}">
                <a16:creationId xmlns:a16="http://schemas.microsoft.com/office/drawing/2014/main" id="{1941AFB4-9AEF-D5D6-808A-DD138927CCCF}"/>
              </a:ext>
              <a:ext uri="{C183D7F6-B498-43B3-948B-1728B52AA6E4}">
                <adec:decorative xmlns:adec="http://schemas.microsoft.com/office/drawing/2017/decorative" val="1"/>
              </a:ext>
            </a:extLst>
          </p:cNvPr>
          <p:cNvGrpSpPr/>
          <p:nvPr/>
        </p:nvGrpSpPr>
        <p:grpSpPr>
          <a:xfrm>
            <a:off x="4833630" y="6101770"/>
            <a:ext cx="148460" cy="64320"/>
            <a:chOff x="4833630" y="6101770"/>
            <a:chExt cx="148460" cy="64320"/>
          </a:xfrm>
        </p:grpSpPr>
        <mc:AlternateContent xmlns:mc="http://schemas.openxmlformats.org/markup-compatibility/2006" xmlns:p14="http://schemas.microsoft.com/office/powerpoint/2010/main">
          <mc:Choice Requires="p14">
            <p:contentPart p14:bwMode="auto" r:id="rId9">
              <p14:nvContentPartPr>
                <p14: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14:cNvPr>
                <p14:cNvContentPartPr/>
                <p14:nvPr/>
              </p14:nvContentPartPr>
              <p14:xfrm>
                <a:off x="4833630" y="6101770"/>
                <a:ext cx="62280" cy="55080"/>
              </p14:xfrm>
            </p:contentPart>
          </mc:Choice>
          <mc:Fallback xmlns="">
            <p:pic>
              <p:nvPicPr>
                <p:cNvPr id="75" name="Freihand 74">
                  <a:extLst>
                    <a:ext uri="{FF2B5EF4-FFF2-40B4-BE49-F238E27FC236}">
                      <a16:creationId xmlns:a16="http://schemas.microsoft.com/office/drawing/2014/main" id="{73D5EEC6-E6C2-38EF-CD75-95EF632A49A8}"/>
                    </a:ext>
                    <a:ext uri="{C183D7F6-B498-43B3-948B-1728B52AA6E4}">
                      <adec:decorative xmlns:adec="http://schemas.microsoft.com/office/drawing/2017/decorative" val="1"/>
                    </a:ext>
                  </a:extLst>
                </p:cNvPr>
                <p:cNvPicPr/>
                <p:nvPr/>
              </p:nvPicPr>
              <p:blipFill>
                <a:blip r:embed="rId10"/>
                <a:stretch>
                  <a:fillRect/>
                </a:stretch>
              </p:blipFill>
              <p:spPr>
                <a:xfrm>
                  <a:off x="4824630" y="6092770"/>
                  <a:ext cx="79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14:cNvPr>
                <p14:cNvContentPartPr/>
                <p14:nvPr/>
              </p14:nvContentPartPr>
              <p14:xfrm>
                <a:off x="4905050" y="6162490"/>
                <a:ext cx="360" cy="360"/>
              </p14:xfrm>
            </p:contentPart>
          </mc:Choice>
          <mc:Fallback xmlns="">
            <p:pic>
              <p:nvPicPr>
                <p:cNvPr id="71" name="Freihand 70">
                  <a:extLst>
                    <a:ext uri="{FF2B5EF4-FFF2-40B4-BE49-F238E27FC236}">
                      <a16:creationId xmlns:a16="http://schemas.microsoft.com/office/drawing/2014/main" id="{FF51DF6D-76A0-FAC7-F517-A73205AF701B}"/>
                    </a:ext>
                    <a:ext uri="{C183D7F6-B498-43B3-948B-1728B52AA6E4}">
                      <adec:decorative xmlns:adec="http://schemas.microsoft.com/office/drawing/2017/decorative" val="1"/>
                    </a:ext>
                  </a:extLst>
                </p:cNvPr>
                <p:cNvPicPr/>
                <p:nvPr/>
              </p:nvPicPr>
              <p:blipFill>
                <a:blip r:embed="rId12"/>
                <a:stretch>
                  <a:fillRect/>
                </a:stretch>
              </p:blipFill>
              <p:spPr>
                <a:xfrm>
                  <a:off x="4869050" y="6126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14:cNvPr>
                <p14:cNvContentPartPr/>
                <p14:nvPr/>
              </p14:nvContentPartPr>
              <p14:xfrm>
                <a:off x="4930610" y="6165730"/>
                <a:ext cx="51480" cy="360"/>
              </p14:xfrm>
            </p:contentPart>
          </mc:Choice>
          <mc:Fallback xmlns="">
            <p:pic>
              <p:nvPicPr>
                <p:cNvPr id="72" name="Freihand 71">
                  <a:extLst>
                    <a:ext uri="{FF2B5EF4-FFF2-40B4-BE49-F238E27FC236}">
                      <a16:creationId xmlns:a16="http://schemas.microsoft.com/office/drawing/2014/main" id="{2CD4D0B6-28BB-916C-AA82-C0A9D112EC63}"/>
                    </a:ext>
                    <a:ext uri="{C183D7F6-B498-43B3-948B-1728B52AA6E4}">
                      <adec:decorative xmlns:adec="http://schemas.microsoft.com/office/drawing/2017/decorative" val="1"/>
                    </a:ext>
                  </a:extLst>
                </p:cNvPr>
                <p:cNvPicPr/>
                <p:nvPr/>
              </p:nvPicPr>
              <p:blipFill>
                <a:blip r:embed="rId14"/>
                <a:stretch>
                  <a:fillRect/>
                </a:stretch>
              </p:blipFill>
              <p:spPr>
                <a:xfrm>
                  <a:off x="4894610" y="6129730"/>
                  <a:ext cx="12312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14:cNvPr>
              <p14:cNvContentPartPr/>
              <p14:nvPr/>
            </p14:nvContentPartPr>
            <p14:xfrm>
              <a:off x="5013270" y="6107530"/>
              <a:ext cx="52560" cy="36720"/>
            </p14:xfrm>
          </p:contentPart>
        </mc:Choice>
        <mc:Fallback xmlns="">
          <p:pic>
            <p:nvPicPr>
              <p:cNvPr id="76" name="Freihand 75">
                <a:extLst>
                  <a:ext uri="{FF2B5EF4-FFF2-40B4-BE49-F238E27FC236}">
                    <a16:creationId xmlns:a16="http://schemas.microsoft.com/office/drawing/2014/main" id="{C2CDEC1C-EF3F-B535-B30C-FCBFE2C65B6C}"/>
                  </a:ext>
                  <a:ext uri="{C183D7F6-B498-43B3-948B-1728B52AA6E4}">
                    <adec:decorative xmlns:adec="http://schemas.microsoft.com/office/drawing/2017/decorative" val="1"/>
                  </a:ext>
                </a:extLst>
              </p:cNvPr>
              <p:cNvPicPr/>
              <p:nvPr/>
            </p:nvPicPr>
            <p:blipFill>
              <a:blip r:embed="rId16"/>
              <a:stretch>
                <a:fillRect/>
              </a:stretch>
            </p:blipFill>
            <p:spPr>
              <a:xfrm>
                <a:off x="5004331" y="6098530"/>
                <a:ext cx="70080" cy="54360"/>
              </a:xfrm>
              <a:prstGeom prst="rect">
                <a:avLst/>
              </a:prstGeom>
            </p:spPr>
          </p:pic>
        </mc:Fallback>
      </mc:AlternateContent>
      <p:grpSp>
        <p:nvGrpSpPr>
          <p:cNvPr id="81" name="Gruppieren 80">
            <a:extLst>
              <a:ext uri="{FF2B5EF4-FFF2-40B4-BE49-F238E27FC236}">
                <a16:creationId xmlns:a16="http://schemas.microsoft.com/office/drawing/2014/main" id="{4842B853-78F3-84FB-E7CD-83AED1086137}"/>
              </a:ext>
              <a:ext uri="{C183D7F6-B498-43B3-948B-1728B52AA6E4}">
                <adec:decorative xmlns:adec="http://schemas.microsoft.com/office/drawing/2017/decorative" val="1"/>
              </a:ext>
            </a:extLst>
          </p:cNvPr>
          <p:cNvGrpSpPr/>
          <p:nvPr/>
        </p:nvGrpSpPr>
        <p:grpSpPr>
          <a:xfrm>
            <a:off x="6122320" y="6084130"/>
            <a:ext cx="202680" cy="56520"/>
            <a:chOff x="6122320" y="6084130"/>
            <a:chExt cx="202680" cy="56520"/>
          </a:xfrm>
        </p:grpSpPr>
        <mc:AlternateContent xmlns:mc="http://schemas.openxmlformats.org/markup-compatibility/2006" xmlns:p14="http://schemas.microsoft.com/office/powerpoint/2010/main">
          <mc:Choice Requires="p14">
            <p:contentPart p14:bwMode="auto" r:id="rId17">
              <p14:nvContentPartPr>
                <p14: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14:cNvPr>
                <p14:cNvContentPartPr/>
                <p14:nvPr/>
              </p14:nvContentPartPr>
              <p14:xfrm>
                <a:off x="6122320" y="6084130"/>
                <a:ext cx="44640" cy="56520"/>
              </p14:xfrm>
            </p:contentPart>
          </mc:Choice>
          <mc:Fallback xmlns="">
            <p:pic>
              <p:nvPicPr>
                <p:cNvPr id="79" name="Freihand 78">
                  <a:extLst>
                    <a:ext uri="{FF2B5EF4-FFF2-40B4-BE49-F238E27FC236}">
                      <a16:creationId xmlns:a16="http://schemas.microsoft.com/office/drawing/2014/main" id="{D838D474-4C61-877A-BD68-2C98D1D0A39A}"/>
                    </a:ext>
                    <a:ext uri="{C183D7F6-B498-43B3-948B-1728B52AA6E4}">
                      <adec:decorative xmlns:adec="http://schemas.microsoft.com/office/drawing/2017/decorative" val="1"/>
                    </a:ext>
                  </a:extLst>
                </p:cNvPr>
                <p:cNvPicPr/>
                <p:nvPr/>
              </p:nvPicPr>
              <p:blipFill>
                <a:blip r:embed="rId18"/>
                <a:stretch>
                  <a:fillRect/>
                </a:stretch>
              </p:blipFill>
              <p:spPr>
                <a:xfrm>
                  <a:off x="6113247" y="6075072"/>
                  <a:ext cx="62423" cy="7427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14:cNvPr>
                <p14:cNvContentPartPr/>
                <p14:nvPr/>
              </p14:nvContentPartPr>
              <p14:xfrm>
                <a:off x="6299080" y="6089530"/>
                <a:ext cx="25920" cy="38160"/>
              </p14:xfrm>
            </p:contentPart>
          </mc:Choice>
          <mc:Fallback xmlns="">
            <p:pic>
              <p:nvPicPr>
                <p:cNvPr id="80" name="Freihand 79">
                  <a:extLst>
                    <a:ext uri="{FF2B5EF4-FFF2-40B4-BE49-F238E27FC236}">
                      <a16:creationId xmlns:a16="http://schemas.microsoft.com/office/drawing/2014/main" id="{C1D8DB92-CABD-8AB6-8970-5D3B83D83759}"/>
                    </a:ext>
                    <a:ext uri="{C183D7F6-B498-43B3-948B-1728B52AA6E4}">
                      <adec:decorative xmlns:adec="http://schemas.microsoft.com/office/drawing/2017/decorative" val="1"/>
                    </a:ext>
                  </a:extLst>
                </p:cNvPr>
                <p:cNvPicPr/>
                <p:nvPr/>
              </p:nvPicPr>
              <p:blipFill>
                <a:blip r:embed="rId20"/>
                <a:stretch>
                  <a:fillRect/>
                </a:stretch>
              </p:blipFill>
              <p:spPr>
                <a:xfrm>
                  <a:off x="6290080" y="6080530"/>
                  <a:ext cx="43560" cy="55800"/>
                </a:xfrm>
                <a:prstGeom prst="rect">
                  <a:avLst/>
                </a:prstGeom>
              </p:spPr>
            </p:pic>
          </mc:Fallback>
        </mc:AlternateContent>
      </p:grpSp>
      <p:sp>
        <p:nvSpPr>
          <p:cNvPr id="61" name="Textfeld 60">
            <a:extLst>
              <a:ext uri="{FF2B5EF4-FFF2-40B4-BE49-F238E27FC236}">
                <a16:creationId xmlns:a16="http://schemas.microsoft.com/office/drawing/2014/main" id="{9F504058-470C-7ACA-344F-9CB1498958CD}"/>
              </a:ext>
              <a:ext uri="{C183D7F6-B498-43B3-948B-1728B52AA6E4}">
                <adec:decorative xmlns:adec="http://schemas.microsoft.com/office/drawing/2017/decorative" val="1"/>
              </a:ext>
            </a:extLst>
          </p:cNvPr>
          <p:cNvSpPr txBox="1"/>
          <p:nvPr/>
        </p:nvSpPr>
        <p:spPr>
          <a:xfrm>
            <a:off x="4775000" y="607128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mc:AlternateContent xmlns:mc="http://schemas.openxmlformats.org/markup-compatibility/2006" xmlns:p14="http://schemas.microsoft.com/office/powerpoint/2010/main">
        <mc:Choice Requires="p14">
          <p:contentPart p14:bwMode="auto" r:id="rId21">
            <p14:nvContentPartPr>
              <p14: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14:cNvPr>
              <p14:cNvContentPartPr/>
              <p14:nvPr/>
            </p14:nvContentPartPr>
            <p14:xfrm>
              <a:off x="523555" y="9258105"/>
              <a:ext cx="360" cy="360"/>
            </p14:xfrm>
          </p:contentPart>
        </mc:Choice>
        <mc:Fallback xmlns="">
          <p:pic>
            <p:nvPicPr>
              <p:cNvPr id="82" name="Freihand 81">
                <a:extLst>
                  <a:ext uri="{FF2B5EF4-FFF2-40B4-BE49-F238E27FC236}">
                    <a16:creationId xmlns:a16="http://schemas.microsoft.com/office/drawing/2014/main" id="{E232CFCB-B1BA-57ED-BC1C-311DACA3D93F}"/>
                  </a:ext>
                  <a:ext uri="{C183D7F6-B498-43B3-948B-1728B52AA6E4}">
                    <adec:decorative xmlns:adec="http://schemas.microsoft.com/office/drawing/2017/decorative" val="1"/>
                  </a:ext>
                </a:extLst>
              </p:cNvPr>
              <p:cNvPicPr/>
              <p:nvPr/>
            </p:nvPicPr>
            <p:blipFill>
              <a:blip r:embed="rId22"/>
              <a:stretch>
                <a:fillRect/>
              </a:stretch>
            </p:blipFill>
            <p:spPr>
              <a:xfrm>
                <a:off x="514555" y="9249105"/>
                <a:ext cx="18000" cy="18000"/>
              </a:xfrm>
              <a:prstGeom prst="rect">
                <a:avLst/>
              </a:prstGeom>
            </p:spPr>
          </p:pic>
        </mc:Fallback>
      </mc:AlternateContent>
      <p:grpSp>
        <p:nvGrpSpPr>
          <p:cNvPr id="85" name="Gruppieren 84">
            <a:extLst>
              <a:ext uri="{FF2B5EF4-FFF2-40B4-BE49-F238E27FC236}">
                <a16:creationId xmlns:a16="http://schemas.microsoft.com/office/drawing/2014/main" id="{5BCA8E87-6EA2-7E25-748D-098EC599328B}"/>
              </a:ext>
              <a:ext uri="{C183D7F6-B498-43B3-948B-1728B52AA6E4}">
                <adec:decorative xmlns:adec="http://schemas.microsoft.com/office/drawing/2017/decorative" val="1"/>
              </a:ext>
            </a:extLst>
          </p:cNvPr>
          <p:cNvGrpSpPr/>
          <p:nvPr/>
        </p:nvGrpSpPr>
        <p:grpSpPr>
          <a:xfrm>
            <a:off x="475675" y="9240465"/>
            <a:ext cx="226800" cy="64440"/>
            <a:chOff x="475675" y="9240465"/>
            <a:chExt cx="226800" cy="64440"/>
          </a:xfrm>
        </p:grpSpPr>
        <mc:AlternateContent xmlns:mc="http://schemas.openxmlformats.org/markup-compatibility/2006" xmlns:p14="http://schemas.microsoft.com/office/powerpoint/2010/main">
          <mc:Choice Requires="p14">
            <p:contentPart p14:bwMode="auto" r:id="rId23">
              <p14:nvContentPartPr>
                <p14: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14:cNvPr>
                <p14:cNvContentPartPr/>
                <p14:nvPr/>
              </p14:nvContentPartPr>
              <p14:xfrm>
                <a:off x="475675" y="9240465"/>
                <a:ext cx="216720" cy="64440"/>
              </p14:xfrm>
            </p:contentPart>
          </mc:Choice>
          <mc:Fallback xmlns="">
            <p:pic>
              <p:nvPicPr>
                <p:cNvPr id="83" name="Freihand 82">
                  <a:extLst>
                    <a:ext uri="{FF2B5EF4-FFF2-40B4-BE49-F238E27FC236}">
                      <a16:creationId xmlns:a16="http://schemas.microsoft.com/office/drawing/2014/main" id="{44AE1633-7D3A-233E-B500-AE7A398986EB}"/>
                    </a:ext>
                    <a:ext uri="{C183D7F6-B498-43B3-948B-1728B52AA6E4}">
                      <adec:decorative xmlns:adec="http://schemas.microsoft.com/office/drawing/2017/decorative" val="1"/>
                    </a:ext>
                  </a:extLst>
                </p:cNvPr>
                <p:cNvPicPr/>
                <p:nvPr/>
              </p:nvPicPr>
              <p:blipFill>
                <a:blip r:embed="rId24"/>
                <a:stretch>
                  <a:fillRect/>
                </a:stretch>
              </p:blipFill>
              <p:spPr>
                <a:xfrm>
                  <a:off x="466675" y="9231465"/>
                  <a:ext cx="234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14:cNvPr>
                <p14:cNvContentPartPr/>
                <p14:nvPr/>
              </p14:nvContentPartPr>
              <p14:xfrm>
                <a:off x="672955" y="9242625"/>
                <a:ext cx="29520" cy="34200"/>
              </p14:xfrm>
            </p:contentPart>
          </mc:Choice>
          <mc:Fallback xmlns="">
            <p:pic>
              <p:nvPicPr>
                <p:cNvPr id="84" name="Freihand 83">
                  <a:extLst>
                    <a:ext uri="{FF2B5EF4-FFF2-40B4-BE49-F238E27FC236}">
                      <a16:creationId xmlns:a16="http://schemas.microsoft.com/office/drawing/2014/main" id="{E8F506E3-048D-A9E9-FD72-7D334D68D056}"/>
                    </a:ext>
                    <a:ext uri="{C183D7F6-B498-43B3-948B-1728B52AA6E4}">
                      <adec:decorative xmlns:adec="http://schemas.microsoft.com/office/drawing/2017/decorative" val="1"/>
                    </a:ext>
                  </a:extLst>
                </p:cNvPr>
                <p:cNvPicPr/>
                <p:nvPr/>
              </p:nvPicPr>
              <p:blipFill>
                <a:blip r:embed="rId26"/>
                <a:stretch>
                  <a:fillRect/>
                </a:stretch>
              </p:blipFill>
              <p:spPr>
                <a:xfrm>
                  <a:off x="663955" y="9233625"/>
                  <a:ext cx="47160" cy="51840"/>
                </a:xfrm>
                <a:prstGeom prst="rect">
                  <a:avLst/>
                </a:prstGeom>
              </p:spPr>
            </p:pic>
          </mc:Fallback>
        </mc:AlternateContent>
      </p:grpSp>
      <p:grpSp>
        <p:nvGrpSpPr>
          <p:cNvPr id="89" name="Gruppieren 88">
            <a:extLst>
              <a:ext uri="{FF2B5EF4-FFF2-40B4-BE49-F238E27FC236}">
                <a16:creationId xmlns:a16="http://schemas.microsoft.com/office/drawing/2014/main" id="{36243CEE-CB22-8E22-BBE3-4EF9D958D33F}"/>
              </a:ext>
              <a:ext uri="{C183D7F6-B498-43B3-948B-1728B52AA6E4}">
                <adec:decorative xmlns:adec="http://schemas.microsoft.com/office/drawing/2017/decorative" val="1"/>
              </a:ext>
            </a:extLst>
          </p:cNvPr>
          <p:cNvGrpSpPr/>
          <p:nvPr/>
        </p:nvGrpSpPr>
        <p:grpSpPr>
          <a:xfrm>
            <a:off x="1759795" y="9222825"/>
            <a:ext cx="209160" cy="59040"/>
            <a:chOff x="1759795" y="9222825"/>
            <a:chExt cx="209160" cy="59040"/>
          </a:xfrm>
        </p:grpSpPr>
        <mc:AlternateContent xmlns:mc="http://schemas.openxmlformats.org/markup-compatibility/2006" xmlns:p14="http://schemas.microsoft.com/office/powerpoint/2010/main">
          <mc:Choice Requires="p14">
            <p:contentPart p14:bwMode="auto" r:id="rId27">
              <p14:nvContentPartPr>
                <p14: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14:cNvPr>
                <p14:cNvContentPartPr/>
                <p14:nvPr/>
              </p14:nvContentPartPr>
              <p14:xfrm>
                <a:off x="1759795" y="9226065"/>
                <a:ext cx="9000" cy="35640"/>
              </p14:xfrm>
            </p:contentPart>
          </mc:Choice>
          <mc:Fallback xmlns="">
            <p:pic>
              <p:nvPicPr>
                <p:cNvPr id="86" name="Freihand 85">
                  <a:extLst>
                    <a:ext uri="{FF2B5EF4-FFF2-40B4-BE49-F238E27FC236}">
                      <a16:creationId xmlns:a16="http://schemas.microsoft.com/office/drawing/2014/main" id="{EB6D9A52-63B1-1B27-5933-48C1DAC36366}"/>
                    </a:ext>
                    <a:ext uri="{C183D7F6-B498-43B3-948B-1728B52AA6E4}">
                      <adec:decorative xmlns:adec="http://schemas.microsoft.com/office/drawing/2017/decorative" val="1"/>
                    </a:ext>
                  </a:extLst>
                </p:cNvPr>
                <p:cNvPicPr/>
                <p:nvPr/>
              </p:nvPicPr>
              <p:blipFill>
                <a:blip r:embed="rId28"/>
                <a:stretch>
                  <a:fillRect/>
                </a:stretch>
              </p:blipFill>
              <p:spPr>
                <a:xfrm>
                  <a:off x="1750795" y="9217065"/>
                  <a:ext cx="266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14:cNvPr>
                <p14:cNvContentPartPr/>
                <p14:nvPr/>
              </p14:nvContentPartPr>
              <p14:xfrm>
                <a:off x="1955635" y="9222825"/>
                <a:ext cx="13320" cy="38880"/>
              </p14:xfrm>
            </p:contentPart>
          </mc:Choice>
          <mc:Fallback xmlns="">
            <p:pic>
              <p:nvPicPr>
                <p:cNvPr id="87" name="Freihand 86">
                  <a:extLst>
                    <a:ext uri="{FF2B5EF4-FFF2-40B4-BE49-F238E27FC236}">
                      <a16:creationId xmlns:a16="http://schemas.microsoft.com/office/drawing/2014/main" id="{9284DA72-BBCE-59D6-0B16-C12CB83B3E06}"/>
                    </a:ext>
                    <a:ext uri="{C183D7F6-B498-43B3-948B-1728B52AA6E4}">
                      <adec:decorative xmlns:adec="http://schemas.microsoft.com/office/drawing/2017/decorative" val="1"/>
                    </a:ext>
                  </a:extLst>
                </p:cNvPr>
                <p:cNvPicPr/>
                <p:nvPr/>
              </p:nvPicPr>
              <p:blipFill>
                <a:blip r:embed="rId30"/>
                <a:stretch>
                  <a:fillRect/>
                </a:stretch>
              </p:blipFill>
              <p:spPr>
                <a:xfrm>
                  <a:off x="1946872" y="9213825"/>
                  <a:ext cx="30496"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14:cNvPr>
                <p14:cNvContentPartPr/>
                <p14:nvPr/>
              </p14:nvContentPartPr>
              <p14:xfrm>
                <a:off x="1782835" y="9235785"/>
                <a:ext cx="168120" cy="46080"/>
              </p14:xfrm>
            </p:contentPart>
          </mc:Choice>
          <mc:Fallback xmlns="">
            <p:pic>
              <p:nvPicPr>
                <p:cNvPr id="88" name="Freihand 87">
                  <a:extLst>
                    <a:ext uri="{FF2B5EF4-FFF2-40B4-BE49-F238E27FC236}">
                      <a16:creationId xmlns:a16="http://schemas.microsoft.com/office/drawing/2014/main" id="{20236593-F276-AA12-F9FB-7132B1895AF5}"/>
                    </a:ext>
                    <a:ext uri="{C183D7F6-B498-43B3-948B-1728B52AA6E4}">
                      <adec:decorative xmlns:adec="http://schemas.microsoft.com/office/drawing/2017/decorative" val="1"/>
                    </a:ext>
                  </a:extLst>
                </p:cNvPr>
                <p:cNvPicPr/>
                <p:nvPr/>
              </p:nvPicPr>
              <p:blipFill>
                <a:blip r:embed="rId32"/>
                <a:stretch>
                  <a:fillRect/>
                </a:stretch>
              </p:blipFill>
              <p:spPr>
                <a:xfrm>
                  <a:off x="1773835" y="9226785"/>
                  <a:ext cx="185760" cy="63720"/>
                </a:xfrm>
                <a:prstGeom prst="rect">
                  <a:avLst/>
                </a:prstGeom>
              </p:spPr>
            </p:pic>
          </mc:Fallback>
        </mc:AlternateContent>
      </p:grpSp>
      <p:sp>
        <p:nvSpPr>
          <p:cNvPr id="66" name="Textfeld 65">
            <a:extLst>
              <a:ext uri="{FF2B5EF4-FFF2-40B4-BE49-F238E27FC236}">
                <a16:creationId xmlns:a16="http://schemas.microsoft.com/office/drawing/2014/main" id="{962A9978-9F77-126F-377A-451892AE335D}"/>
              </a:ext>
              <a:ext uri="{C183D7F6-B498-43B3-948B-1728B52AA6E4}">
                <adec:decorative xmlns:adec="http://schemas.microsoft.com/office/drawing/2017/decorative" val="1"/>
              </a:ext>
            </a:extLst>
          </p:cNvPr>
          <p:cNvSpPr txBox="1"/>
          <p:nvPr/>
        </p:nvSpPr>
        <p:spPr>
          <a:xfrm>
            <a:off x="415427" y="9206877"/>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67" name="Textfeld 66">
            <a:extLst>
              <a:ext uri="{FF2B5EF4-FFF2-40B4-BE49-F238E27FC236}">
                <a16:creationId xmlns:a16="http://schemas.microsoft.com/office/drawing/2014/main" id="{4D99870D-2A20-0F20-7176-26692DCBF015}"/>
              </a:ext>
              <a:ext uri="{C183D7F6-B498-43B3-948B-1728B52AA6E4}">
                <adec:decorative xmlns:adec="http://schemas.microsoft.com/office/drawing/2017/decorative" val="1"/>
              </a:ext>
            </a:extLst>
          </p:cNvPr>
          <p:cNvSpPr txBox="1"/>
          <p:nvPr/>
        </p:nvSpPr>
        <p:spPr>
          <a:xfrm>
            <a:off x="1686658" y="9188304"/>
            <a:ext cx="346069" cy="215444"/>
          </a:xfrm>
          <a:prstGeom prst="rect">
            <a:avLst/>
          </a:prstGeom>
          <a:noFill/>
        </p:spPr>
        <p:txBody>
          <a:bodyPr wrap="square">
            <a:spAutoFit/>
          </a:bodyPr>
          <a:lstStyle/>
          <a:p>
            <a:pPr algn="ctr"/>
            <a:r>
              <a:rPr lang="de-DE" sz="800" dirty="0">
                <a:solidFill>
                  <a:schemeClr val="tx1"/>
                </a:solidFill>
                <a:latin typeface="Pangolin" panose="00000500000000000000" pitchFamily="2" charset="0"/>
              </a:rPr>
              <a:t>20</a:t>
            </a:r>
            <a:endParaRPr lang="de-AT" sz="800" dirty="0">
              <a:solidFill>
                <a:schemeClr val="tx1"/>
              </a:solidFill>
              <a:latin typeface="Pangolin" panose="00000500000000000000" pitchFamily="2" charset="0"/>
            </a:endParaRPr>
          </a:p>
        </p:txBody>
      </p:sp>
      <p:sp>
        <p:nvSpPr>
          <p:cNvPr id="91" name="Textfeld 90">
            <a:extLst>
              <a:ext uri="{FF2B5EF4-FFF2-40B4-BE49-F238E27FC236}">
                <a16:creationId xmlns:a16="http://schemas.microsoft.com/office/drawing/2014/main" id="{8AB08D64-E2B2-BA0E-7240-8E11767F6F47}"/>
              </a:ext>
              <a:ext uri="{C183D7F6-B498-43B3-948B-1728B52AA6E4}">
                <adec:decorative xmlns:adec="http://schemas.microsoft.com/office/drawing/2017/decorative" val="1"/>
              </a:ext>
            </a:extLst>
          </p:cNvPr>
          <p:cNvSpPr txBox="1"/>
          <p:nvPr/>
        </p:nvSpPr>
        <p:spPr>
          <a:xfrm>
            <a:off x="1029177" y="6280191"/>
            <a:ext cx="346070" cy="246221"/>
          </a:xfrm>
          <a:prstGeom prst="rect">
            <a:avLst/>
          </a:prstGeom>
          <a:noFill/>
        </p:spPr>
        <p:txBody>
          <a:bodyPr wrap="square">
            <a:spAutoFit/>
          </a:bodyPr>
          <a:lstStyle/>
          <a:p>
            <a:pPr algn="ctr"/>
            <a:r>
              <a:rPr lang="de-DE" sz="1000" dirty="0" err="1">
                <a:latin typeface="Pangolin" panose="00000500000000000000" pitchFamily="2" charset="0"/>
              </a:rPr>
              <a:t>Int</a:t>
            </a:r>
            <a:endParaRPr lang="de-AT" sz="1000" dirty="0">
              <a:solidFill>
                <a:schemeClr val="tx1"/>
              </a:solidFill>
              <a:latin typeface="Pangolin" panose="00000500000000000000" pitchFamily="2" charset="0"/>
            </a:endParaRPr>
          </a:p>
        </p:txBody>
      </p:sp>
      <p:sp>
        <p:nvSpPr>
          <p:cNvPr id="2" name="Textfeld 49">
            <a:extLst>
              <a:ext uri="{FF2B5EF4-FFF2-40B4-BE49-F238E27FC236}">
                <a16:creationId xmlns:a16="http://schemas.microsoft.com/office/drawing/2014/main" id="{02BD2F2F-E5C9-CF29-DB1F-A56A5605DE9A}"/>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7" name="Textfeld 16">
            <a:extLst>
              <a:ext uri="{FF2B5EF4-FFF2-40B4-BE49-F238E27FC236}">
                <a16:creationId xmlns:a16="http://schemas.microsoft.com/office/drawing/2014/main" id="{EAB2CE85-EDAA-40CE-91A0-7CF9037A8673}"/>
              </a:ext>
            </a:extLst>
          </p:cNvPr>
          <p:cNvSpPr txBox="1">
            <a:spLocks noGrp="1"/>
          </p:cNvSpPr>
          <p:nvPr>
            <p:ph type="title" idx="4294967295"/>
          </p:nvPr>
        </p:nvSpPr>
        <p:spPr>
          <a:xfrm>
            <a:off x="575762" y="731984"/>
            <a:ext cx="2148387"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Aqui estão os nossos diferentes recipientes que usamos. Não se preocupe com os valores exatos dos intervalos.</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22" name="Textfeld 21">
            <a:extLst>
              <a:ext uri="{FF2B5EF4-FFF2-40B4-BE49-F238E27FC236}">
                <a16:creationId xmlns:a16="http://schemas.microsoft.com/office/drawing/2014/main" id="{D256D796-B065-41B3-9424-D9E087929BDC}"/>
              </a:ext>
            </a:extLst>
          </p:cNvPr>
          <p:cNvSpPr txBox="1"/>
          <p:nvPr/>
        </p:nvSpPr>
        <p:spPr>
          <a:xfrm>
            <a:off x="220637" y="3876453"/>
            <a:ext cx="2012950" cy="707886"/>
          </a:xfrm>
          <a:prstGeom prst="rect">
            <a:avLst/>
          </a:prstGeom>
          <a:noFill/>
        </p:spPr>
        <p:txBody>
          <a:bodyPr wrap="square">
            <a:spAutoFit/>
          </a:bodyPr>
          <a:lstStyle/>
          <a:p>
            <a:pPr algn="ctr"/>
            <a:r>
              <a:rPr lang="pt-BR" sz="1000" dirty="0">
                <a:latin typeface="Pangolin" panose="00000500000000000000" pitchFamily="2" charset="0"/>
              </a:rPr>
              <a:t>Às vezes, você terá que despejar o conteúdo de certos recipientes em outros.
</a:t>
            </a:r>
            <a:endParaRPr lang="de-AT" sz="1000" dirty="0">
              <a:solidFill>
                <a:schemeClr val="tx1"/>
              </a:solidFill>
              <a:latin typeface="Pangolin" panose="00000500000000000000" pitchFamily="2" charset="0"/>
            </a:endParaRPr>
          </a:p>
        </p:txBody>
      </p:sp>
      <p:sp>
        <p:nvSpPr>
          <p:cNvPr id="25" name="Textfeld 24">
            <a:extLst>
              <a:ext uri="{FF2B5EF4-FFF2-40B4-BE49-F238E27FC236}">
                <a16:creationId xmlns:a16="http://schemas.microsoft.com/office/drawing/2014/main" id="{C2E880B1-4D80-4221-B780-CFBE6FE470F0}"/>
              </a:ext>
            </a:extLst>
          </p:cNvPr>
          <p:cNvSpPr txBox="1"/>
          <p:nvPr/>
        </p:nvSpPr>
        <p:spPr>
          <a:xfrm>
            <a:off x="2912771" y="4076508"/>
            <a:ext cx="1280465" cy="246221"/>
          </a:xfrm>
          <a:prstGeom prst="rect">
            <a:avLst/>
          </a:prstGeom>
          <a:noFill/>
        </p:spPr>
        <p:txBody>
          <a:bodyPr wrap="square">
            <a:spAutoFit/>
          </a:bodyPr>
          <a:lstStyle/>
          <a:p>
            <a:pPr algn="ctr"/>
            <a:r>
              <a:rPr lang="de-DE" sz="1000" dirty="0" err="1">
                <a:latin typeface="Pangolin" panose="00000500000000000000" pitchFamily="2" charset="0"/>
              </a:rPr>
              <a:t>Fácil</a:t>
            </a:r>
            <a:r>
              <a:rPr lang="de-DE" sz="1000" dirty="0">
                <a:latin typeface="Pangolin" panose="00000500000000000000" pitchFamily="2" charset="0"/>
              </a:rPr>
              <a:t>, </a:t>
            </a:r>
            <a:r>
              <a:rPr lang="de-DE" sz="1000" dirty="0" err="1">
                <a:latin typeface="Pangolin" panose="00000500000000000000" pitchFamily="2" charset="0"/>
              </a:rPr>
              <a:t>não</a:t>
            </a:r>
            <a:r>
              <a:rPr lang="de-DE" sz="1000" dirty="0">
                <a:latin typeface="Pangolin" panose="00000500000000000000" pitchFamily="2" charset="0"/>
              </a:rPr>
              <a:t> é?</a:t>
            </a:r>
            <a:endParaRPr lang="de-AT" sz="1000" dirty="0">
              <a:solidFill>
                <a:schemeClr val="tx1"/>
              </a:solidFill>
              <a:latin typeface="Pangolin" panose="00000500000000000000" pitchFamily="2" charset="0"/>
            </a:endParaRPr>
          </a:p>
        </p:txBody>
      </p:sp>
      <p:sp>
        <p:nvSpPr>
          <p:cNvPr id="28" name="Textfeld 27">
            <a:extLst>
              <a:ext uri="{FF2B5EF4-FFF2-40B4-BE49-F238E27FC236}">
                <a16:creationId xmlns:a16="http://schemas.microsoft.com/office/drawing/2014/main" id="{06DF58F9-B396-413E-B575-4DB8B8D74ACB}"/>
              </a:ext>
            </a:extLst>
          </p:cNvPr>
          <p:cNvSpPr txBox="1"/>
          <p:nvPr/>
        </p:nvSpPr>
        <p:spPr>
          <a:xfrm>
            <a:off x="4663411" y="3958242"/>
            <a:ext cx="1925683" cy="400110"/>
          </a:xfrm>
          <a:prstGeom prst="rect">
            <a:avLst/>
          </a:prstGeom>
          <a:noFill/>
        </p:spPr>
        <p:txBody>
          <a:bodyPr wrap="square">
            <a:spAutoFit/>
          </a:bodyPr>
          <a:lstStyle/>
          <a:p>
            <a:pPr algn="ctr"/>
            <a:r>
              <a:rPr lang="pt-BR" sz="1000" dirty="0">
                <a:latin typeface="Pangolin" panose="00000500000000000000" pitchFamily="2" charset="0"/>
              </a:rPr>
              <a:t>Mas esteja atento a uma coisa.
</a:t>
            </a:r>
            <a:endParaRPr lang="de-AT" sz="1000" dirty="0">
              <a:solidFill>
                <a:schemeClr val="tx1"/>
              </a:solidFill>
              <a:latin typeface="Pangolin" panose="00000500000000000000" pitchFamily="2" charset="0"/>
            </a:endParaRPr>
          </a:p>
        </p:txBody>
      </p:sp>
      <p:sp>
        <p:nvSpPr>
          <p:cNvPr id="37" name="Textfeld 36">
            <a:extLst>
              <a:ext uri="{FF2B5EF4-FFF2-40B4-BE49-F238E27FC236}">
                <a16:creationId xmlns:a16="http://schemas.microsoft.com/office/drawing/2014/main" id="{415077F1-516D-4AF8-9BF6-7E7CFD18D556}"/>
              </a:ext>
            </a:extLst>
          </p:cNvPr>
          <p:cNvSpPr txBox="1"/>
          <p:nvPr/>
        </p:nvSpPr>
        <p:spPr>
          <a:xfrm>
            <a:off x="251117" y="6874487"/>
            <a:ext cx="2001066" cy="707886"/>
          </a:xfrm>
          <a:prstGeom prst="rect">
            <a:avLst/>
          </a:prstGeom>
          <a:noFill/>
        </p:spPr>
        <p:txBody>
          <a:bodyPr wrap="square">
            <a:spAutoFit/>
          </a:bodyPr>
          <a:lstStyle/>
          <a:p>
            <a:pPr algn="ctr"/>
            <a:r>
              <a:rPr lang="pt-BR" sz="1000" dirty="0">
                <a:latin typeface="Pangolin" panose="00000500000000000000" pitchFamily="2" charset="0"/>
              </a:rPr>
              <a:t>Na verdade, você não está esvaziando os recipientes originais, mas copiando o conteúdo em um novo recipiente.</a:t>
            </a:r>
            <a:endParaRPr lang="de-AT" sz="1000" dirty="0">
              <a:solidFill>
                <a:schemeClr val="tx1"/>
              </a:solidFill>
              <a:latin typeface="Pangolin" panose="00000500000000000000" pitchFamily="2" charset="0"/>
            </a:endParaRPr>
          </a:p>
        </p:txBody>
      </p:sp>
      <p:sp>
        <p:nvSpPr>
          <p:cNvPr id="34" name="Textfeld 33">
            <a:extLst>
              <a:ext uri="{FF2B5EF4-FFF2-40B4-BE49-F238E27FC236}">
                <a16:creationId xmlns:a16="http://schemas.microsoft.com/office/drawing/2014/main" id="{7D31D6E0-FA84-4BF7-8596-48C1293642A5}"/>
              </a:ext>
            </a:extLst>
          </p:cNvPr>
          <p:cNvSpPr txBox="1"/>
          <p:nvPr/>
        </p:nvSpPr>
        <p:spPr>
          <a:xfrm>
            <a:off x="2430032" y="6943985"/>
            <a:ext cx="2001066" cy="553998"/>
          </a:xfrm>
          <a:prstGeom prst="rect">
            <a:avLst/>
          </a:prstGeom>
          <a:noFill/>
        </p:spPr>
        <p:txBody>
          <a:bodyPr wrap="square">
            <a:spAutoFit/>
          </a:bodyPr>
          <a:lstStyle/>
          <a:p>
            <a:pPr algn="ctr"/>
            <a:r>
              <a:rPr lang="pt-BR" sz="1000" dirty="0">
                <a:latin typeface="Pangolin" panose="00000500000000000000" pitchFamily="2" charset="0"/>
              </a:rPr>
              <a:t>Além disso, você sempre pode copiar o conteúdo de um recipiente menor para um maior.</a:t>
            </a:r>
            <a:endParaRPr lang="de-AT" sz="1000" dirty="0">
              <a:solidFill>
                <a:schemeClr val="tx1"/>
              </a:solidFill>
              <a:latin typeface="Pangolin" panose="00000500000000000000" pitchFamily="2" charset="0"/>
            </a:endParaRPr>
          </a:p>
        </p:txBody>
      </p:sp>
      <p:sp>
        <p:nvSpPr>
          <p:cNvPr id="36" name="Textfeld 35">
            <a:extLst>
              <a:ext uri="{FF2B5EF4-FFF2-40B4-BE49-F238E27FC236}">
                <a16:creationId xmlns:a16="http://schemas.microsoft.com/office/drawing/2014/main" id="{F56F6933-ED78-47EC-B1D9-1CF1175B117F}"/>
              </a:ext>
            </a:extLst>
          </p:cNvPr>
          <p:cNvSpPr txBox="1"/>
          <p:nvPr/>
        </p:nvSpPr>
        <p:spPr>
          <a:xfrm>
            <a:off x="4597378" y="7025490"/>
            <a:ext cx="2001066" cy="707886"/>
          </a:xfrm>
          <a:prstGeom prst="rect">
            <a:avLst/>
          </a:prstGeom>
          <a:noFill/>
        </p:spPr>
        <p:txBody>
          <a:bodyPr wrap="square">
            <a:spAutoFit/>
          </a:bodyPr>
          <a:lstStyle/>
          <a:p>
            <a:pPr algn="ctr"/>
            <a:r>
              <a:rPr lang="pt-BR" sz="1000" dirty="0">
                <a:latin typeface="Pangolin" panose="00000500000000000000" pitchFamily="2" charset="0"/>
              </a:rPr>
              <a:t>Mas o que acontece quando despejamos um </a:t>
            </a:r>
            <a:br>
              <a:rPr lang="pt-BR" sz="1000" dirty="0">
                <a:latin typeface="Pangolin" panose="00000500000000000000" pitchFamily="2" charset="0"/>
              </a:rPr>
            </a:br>
            <a:r>
              <a:rPr lang="pt-BR" sz="1000" dirty="0">
                <a:latin typeface="Pangolin" panose="00000500000000000000" pitchFamily="2" charset="0"/>
              </a:rPr>
              <a:t>FLOAT em um SHORT?
</a:t>
            </a:r>
            <a:endParaRPr lang="de-AT" sz="10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409127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9AD545ED-18FB-D098-165F-D16B63FDFB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39" name="Grafik 38">
            <a:extLst>
              <a:ext uri="{FF2B5EF4-FFF2-40B4-BE49-F238E27FC236}">
                <a16:creationId xmlns:a16="http://schemas.microsoft.com/office/drawing/2014/main" id="{5EBABF5D-946F-A110-2AA8-21D53264EB7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4" name="Rechteck 3">
            <a:extLst>
              <a:ext uri="{FF2B5EF4-FFF2-40B4-BE49-F238E27FC236}">
                <a16:creationId xmlns:a16="http://schemas.microsoft.com/office/drawing/2014/main" id="{1266CEAC-8C35-4A0B-B3A8-BEA84DC4F645}"/>
              </a:ext>
              <a:ext uri="{C183D7F6-B498-43B3-948B-1728B52AA6E4}">
                <adec:decorative xmlns:adec="http://schemas.microsoft.com/office/drawing/2017/decorative" val="1"/>
              </a:ext>
            </a:extLst>
          </p:cNvPr>
          <p:cNvSpPr/>
          <p:nvPr/>
        </p:nvSpPr>
        <p:spPr>
          <a:xfrm>
            <a:off x="225425" y="55727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5" name="Rechteck 4">
            <a:extLst>
              <a:ext uri="{FF2B5EF4-FFF2-40B4-BE49-F238E27FC236}">
                <a16:creationId xmlns:a16="http://schemas.microsoft.com/office/drawing/2014/main" id="{1982D56E-52A1-41C5-9E38-9AE8FC3766E1}"/>
              </a:ext>
              <a:ext uri="{C183D7F6-B498-43B3-948B-1728B52AA6E4}">
                <adec:decorative xmlns:adec="http://schemas.microsoft.com/office/drawing/2017/decorative" val="1"/>
              </a:ext>
            </a:extLst>
          </p:cNvPr>
          <p:cNvSpPr/>
          <p:nvPr/>
        </p:nvSpPr>
        <p:spPr>
          <a:xfrm>
            <a:off x="2384425" y="545031"/>
            <a:ext cx="2089150" cy="2951163"/>
          </a:xfrm>
          <a:custGeom>
            <a:avLst/>
            <a:gdLst>
              <a:gd name="connsiteX0" fmla="*/ 0 w 2089150"/>
              <a:gd name="connsiteY0" fmla="*/ 0 h 2951163"/>
              <a:gd name="connsiteX1" fmla="*/ 633709 w 2089150"/>
              <a:gd name="connsiteY1" fmla="*/ 0 h 2951163"/>
              <a:gd name="connsiteX2" fmla="*/ 1288309 w 2089150"/>
              <a:gd name="connsiteY2" fmla="*/ 0 h 2951163"/>
              <a:gd name="connsiteX3" fmla="*/ 2089150 w 2089150"/>
              <a:gd name="connsiteY3" fmla="*/ 0 h 2951163"/>
              <a:gd name="connsiteX4" fmla="*/ 2089150 w 2089150"/>
              <a:gd name="connsiteY4" fmla="*/ 560721 h 2951163"/>
              <a:gd name="connsiteX5" fmla="*/ 2089150 w 2089150"/>
              <a:gd name="connsiteY5" fmla="*/ 1209977 h 2951163"/>
              <a:gd name="connsiteX6" fmla="*/ 2089150 w 2089150"/>
              <a:gd name="connsiteY6" fmla="*/ 1711675 h 2951163"/>
              <a:gd name="connsiteX7" fmla="*/ 2089150 w 2089150"/>
              <a:gd name="connsiteY7" fmla="*/ 2242884 h 2951163"/>
              <a:gd name="connsiteX8" fmla="*/ 2089150 w 2089150"/>
              <a:gd name="connsiteY8" fmla="*/ 2951163 h 2951163"/>
              <a:gd name="connsiteX9" fmla="*/ 1455441 w 2089150"/>
              <a:gd name="connsiteY9" fmla="*/ 2951163 h 2951163"/>
              <a:gd name="connsiteX10" fmla="*/ 800841 w 2089150"/>
              <a:gd name="connsiteY10" fmla="*/ 2951163 h 2951163"/>
              <a:gd name="connsiteX11" fmla="*/ 0 w 2089150"/>
              <a:gd name="connsiteY11" fmla="*/ 2951163 h 2951163"/>
              <a:gd name="connsiteX12" fmla="*/ 0 w 2089150"/>
              <a:gd name="connsiteY12" fmla="*/ 2449465 h 2951163"/>
              <a:gd name="connsiteX13" fmla="*/ 0 w 2089150"/>
              <a:gd name="connsiteY13" fmla="*/ 1829721 h 2951163"/>
              <a:gd name="connsiteX14" fmla="*/ 0 w 2089150"/>
              <a:gd name="connsiteY14" fmla="*/ 1239488 h 2951163"/>
              <a:gd name="connsiteX15" fmla="*/ 0 w 2089150"/>
              <a:gd name="connsiteY15" fmla="*/ 708279 h 2951163"/>
              <a:gd name="connsiteX16" fmla="*/ 0 w 20891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9150" h="2951163" extrusionOk="0">
                <a:moveTo>
                  <a:pt x="0" y="0"/>
                </a:moveTo>
                <a:cubicBezTo>
                  <a:pt x="180692" y="9832"/>
                  <a:pt x="413782" y="11249"/>
                  <a:pt x="633709" y="0"/>
                </a:cubicBezTo>
                <a:cubicBezTo>
                  <a:pt x="853636" y="-11249"/>
                  <a:pt x="1016011" y="-14321"/>
                  <a:pt x="1288309" y="0"/>
                </a:cubicBezTo>
                <a:cubicBezTo>
                  <a:pt x="1560607" y="14321"/>
                  <a:pt x="1856913" y="23314"/>
                  <a:pt x="2089150" y="0"/>
                </a:cubicBezTo>
                <a:cubicBezTo>
                  <a:pt x="2101332" y="245709"/>
                  <a:pt x="2079607" y="343479"/>
                  <a:pt x="2089150" y="560721"/>
                </a:cubicBezTo>
                <a:cubicBezTo>
                  <a:pt x="2098693" y="777963"/>
                  <a:pt x="2119040" y="886218"/>
                  <a:pt x="2089150" y="1209977"/>
                </a:cubicBezTo>
                <a:cubicBezTo>
                  <a:pt x="2059260" y="1533736"/>
                  <a:pt x="2082151" y="1542940"/>
                  <a:pt x="2089150" y="1711675"/>
                </a:cubicBezTo>
                <a:cubicBezTo>
                  <a:pt x="2096149" y="1880410"/>
                  <a:pt x="2099047" y="2114975"/>
                  <a:pt x="2089150" y="2242884"/>
                </a:cubicBezTo>
                <a:cubicBezTo>
                  <a:pt x="2079253" y="2370793"/>
                  <a:pt x="2120057" y="2753717"/>
                  <a:pt x="2089150" y="2951163"/>
                </a:cubicBezTo>
                <a:cubicBezTo>
                  <a:pt x="1810955" y="2950928"/>
                  <a:pt x="1591278" y="2976678"/>
                  <a:pt x="1455441" y="2951163"/>
                </a:cubicBezTo>
                <a:cubicBezTo>
                  <a:pt x="1319604" y="2925648"/>
                  <a:pt x="1093847" y="2974399"/>
                  <a:pt x="800841" y="2951163"/>
                </a:cubicBezTo>
                <a:cubicBezTo>
                  <a:pt x="507835" y="2927927"/>
                  <a:pt x="226229" y="2945517"/>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6" name="Rechteck 5">
            <a:extLst>
              <a:ext uri="{FF2B5EF4-FFF2-40B4-BE49-F238E27FC236}">
                <a16:creationId xmlns:a16="http://schemas.microsoft.com/office/drawing/2014/main" id="{59077381-D4D2-445B-832C-258968B888BE}"/>
              </a:ext>
              <a:ext uri="{C183D7F6-B498-43B3-948B-1728B52AA6E4}">
                <adec:decorative xmlns:adec="http://schemas.microsoft.com/office/drawing/2017/decorative" val="1"/>
              </a:ext>
            </a:extLst>
          </p:cNvPr>
          <p:cNvSpPr/>
          <p:nvPr/>
        </p:nvSpPr>
        <p:spPr>
          <a:xfrm>
            <a:off x="4586579" y="551966"/>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7" name="Rechteck 6">
            <a:extLst>
              <a:ext uri="{FF2B5EF4-FFF2-40B4-BE49-F238E27FC236}">
                <a16:creationId xmlns:a16="http://schemas.microsoft.com/office/drawing/2014/main" id="{6144BA3E-88E5-4B1B-9A08-914364AB993E}"/>
              </a:ext>
              <a:ext uri="{C183D7F6-B498-43B3-948B-1728B52AA6E4}">
                <adec:decorative xmlns:adec="http://schemas.microsoft.com/office/drawing/2017/decorative" val="1"/>
              </a:ext>
            </a:extLst>
          </p:cNvPr>
          <p:cNvSpPr/>
          <p:nvPr/>
        </p:nvSpPr>
        <p:spPr>
          <a:xfrm>
            <a:off x="225425" y="363592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E36F62F2-C52D-4BF5-A9DC-F94C474D3D98}"/>
              </a:ext>
              <a:ext uri="{C183D7F6-B498-43B3-948B-1728B52AA6E4}">
                <adec:decorative xmlns:adec="http://schemas.microsoft.com/office/drawing/2017/decorative" val="1"/>
              </a:ext>
            </a:extLst>
          </p:cNvPr>
          <p:cNvSpPr/>
          <p:nvPr/>
        </p:nvSpPr>
        <p:spPr>
          <a:xfrm>
            <a:off x="2391555" y="6757611"/>
            <a:ext cx="4229100" cy="2951163"/>
          </a:xfrm>
          <a:custGeom>
            <a:avLst/>
            <a:gdLst>
              <a:gd name="connsiteX0" fmla="*/ 0 w 4229100"/>
              <a:gd name="connsiteY0" fmla="*/ 0 h 2951163"/>
              <a:gd name="connsiteX1" fmla="*/ 477284 w 4229100"/>
              <a:gd name="connsiteY1" fmla="*/ 0 h 2951163"/>
              <a:gd name="connsiteX2" fmla="*/ 996859 w 4229100"/>
              <a:gd name="connsiteY2" fmla="*/ 0 h 2951163"/>
              <a:gd name="connsiteX3" fmla="*/ 1601016 w 4229100"/>
              <a:gd name="connsiteY3" fmla="*/ 0 h 2951163"/>
              <a:gd name="connsiteX4" fmla="*/ 2162883 w 4229100"/>
              <a:gd name="connsiteY4" fmla="*/ 0 h 2951163"/>
              <a:gd name="connsiteX5" fmla="*/ 2682458 w 4229100"/>
              <a:gd name="connsiteY5" fmla="*/ 0 h 2951163"/>
              <a:gd name="connsiteX6" fmla="*/ 3328906 w 4229100"/>
              <a:gd name="connsiteY6" fmla="*/ 0 h 2951163"/>
              <a:gd name="connsiteX7" fmla="*/ 4229100 w 4229100"/>
              <a:gd name="connsiteY7" fmla="*/ 0 h 2951163"/>
              <a:gd name="connsiteX8" fmla="*/ 4229100 w 4229100"/>
              <a:gd name="connsiteY8" fmla="*/ 649256 h 2951163"/>
              <a:gd name="connsiteX9" fmla="*/ 4229100 w 4229100"/>
              <a:gd name="connsiteY9" fmla="*/ 1150954 h 2951163"/>
              <a:gd name="connsiteX10" fmla="*/ 4229100 w 4229100"/>
              <a:gd name="connsiteY10" fmla="*/ 1800209 h 2951163"/>
              <a:gd name="connsiteX11" fmla="*/ 4229100 w 4229100"/>
              <a:gd name="connsiteY11" fmla="*/ 2331419 h 2951163"/>
              <a:gd name="connsiteX12" fmla="*/ 4229100 w 4229100"/>
              <a:gd name="connsiteY12" fmla="*/ 2951163 h 2951163"/>
              <a:gd name="connsiteX13" fmla="*/ 3540361 w 4229100"/>
              <a:gd name="connsiteY13" fmla="*/ 2951163 h 2951163"/>
              <a:gd name="connsiteX14" fmla="*/ 2978495 w 4229100"/>
              <a:gd name="connsiteY14" fmla="*/ 2951163 h 2951163"/>
              <a:gd name="connsiteX15" fmla="*/ 2332047 w 4229100"/>
              <a:gd name="connsiteY15" fmla="*/ 2951163 h 2951163"/>
              <a:gd name="connsiteX16" fmla="*/ 1854762 w 4229100"/>
              <a:gd name="connsiteY16" fmla="*/ 2951163 h 2951163"/>
              <a:gd name="connsiteX17" fmla="*/ 1377478 w 4229100"/>
              <a:gd name="connsiteY17" fmla="*/ 2951163 h 2951163"/>
              <a:gd name="connsiteX18" fmla="*/ 857903 w 4229100"/>
              <a:gd name="connsiteY18" fmla="*/ 2951163 h 2951163"/>
              <a:gd name="connsiteX19" fmla="*/ 0 w 4229100"/>
              <a:gd name="connsiteY19" fmla="*/ 2951163 h 2951163"/>
              <a:gd name="connsiteX20" fmla="*/ 0 w 4229100"/>
              <a:gd name="connsiteY20" fmla="*/ 2390442 h 2951163"/>
              <a:gd name="connsiteX21" fmla="*/ 0 w 4229100"/>
              <a:gd name="connsiteY21" fmla="*/ 1800209 h 2951163"/>
              <a:gd name="connsiteX22" fmla="*/ 0 w 4229100"/>
              <a:gd name="connsiteY22" fmla="*/ 1269000 h 2951163"/>
              <a:gd name="connsiteX23" fmla="*/ 0 w 4229100"/>
              <a:gd name="connsiteY23" fmla="*/ 737791 h 2951163"/>
              <a:gd name="connsiteX24" fmla="*/ 0 w 4229100"/>
              <a:gd name="connsiteY24"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951163" extrusionOk="0">
                <a:moveTo>
                  <a:pt x="0" y="0"/>
                </a:moveTo>
                <a:cubicBezTo>
                  <a:pt x="226729" y="11653"/>
                  <a:pt x="260739" y="-11885"/>
                  <a:pt x="477284" y="0"/>
                </a:cubicBezTo>
                <a:cubicBezTo>
                  <a:pt x="693829" y="11885"/>
                  <a:pt x="816080" y="-1007"/>
                  <a:pt x="996859" y="0"/>
                </a:cubicBezTo>
                <a:cubicBezTo>
                  <a:pt x="1177638" y="1007"/>
                  <a:pt x="1312168" y="15822"/>
                  <a:pt x="1601016" y="0"/>
                </a:cubicBezTo>
                <a:cubicBezTo>
                  <a:pt x="1889864" y="-15822"/>
                  <a:pt x="1918296" y="-16857"/>
                  <a:pt x="2162883" y="0"/>
                </a:cubicBezTo>
                <a:cubicBezTo>
                  <a:pt x="2407470" y="16857"/>
                  <a:pt x="2482670" y="8801"/>
                  <a:pt x="2682458" y="0"/>
                </a:cubicBezTo>
                <a:cubicBezTo>
                  <a:pt x="2882246" y="-8801"/>
                  <a:pt x="3148831" y="-8718"/>
                  <a:pt x="3328906" y="0"/>
                </a:cubicBezTo>
                <a:cubicBezTo>
                  <a:pt x="3508981" y="8718"/>
                  <a:pt x="3823410" y="31949"/>
                  <a:pt x="4229100" y="0"/>
                </a:cubicBezTo>
                <a:cubicBezTo>
                  <a:pt x="4229205" y="211258"/>
                  <a:pt x="4222629" y="514894"/>
                  <a:pt x="4229100" y="649256"/>
                </a:cubicBezTo>
                <a:cubicBezTo>
                  <a:pt x="4235571" y="783618"/>
                  <a:pt x="4215589" y="969180"/>
                  <a:pt x="4229100" y="1150954"/>
                </a:cubicBezTo>
                <a:cubicBezTo>
                  <a:pt x="4242611" y="1332728"/>
                  <a:pt x="4232970" y="1576998"/>
                  <a:pt x="4229100" y="1800209"/>
                </a:cubicBezTo>
                <a:cubicBezTo>
                  <a:pt x="4225230" y="2023421"/>
                  <a:pt x="4234991" y="2072380"/>
                  <a:pt x="4229100" y="2331419"/>
                </a:cubicBezTo>
                <a:cubicBezTo>
                  <a:pt x="4223210" y="2590458"/>
                  <a:pt x="4206136" y="2806842"/>
                  <a:pt x="4229100" y="2951163"/>
                </a:cubicBezTo>
                <a:cubicBezTo>
                  <a:pt x="3981958" y="2920508"/>
                  <a:pt x="3849829" y="2968634"/>
                  <a:pt x="3540361" y="2951163"/>
                </a:cubicBezTo>
                <a:cubicBezTo>
                  <a:pt x="3230893" y="2933692"/>
                  <a:pt x="3170035" y="2925978"/>
                  <a:pt x="2978495" y="2951163"/>
                </a:cubicBezTo>
                <a:cubicBezTo>
                  <a:pt x="2786955" y="2976348"/>
                  <a:pt x="2489744" y="2981132"/>
                  <a:pt x="2332047" y="2951163"/>
                </a:cubicBezTo>
                <a:cubicBezTo>
                  <a:pt x="2174350" y="2921194"/>
                  <a:pt x="2033243" y="2973754"/>
                  <a:pt x="1854762" y="2951163"/>
                </a:cubicBezTo>
                <a:cubicBezTo>
                  <a:pt x="1676281" y="2928572"/>
                  <a:pt x="1550800" y="2969045"/>
                  <a:pt x="1377478" y="2951163"/>
                </a:cubicBezTo>
                <a:cubicBezTo>
                  <a:pt x="1204156" y="2933281"/>
                  <a:pt x="998686" y="2939351"/>
                  <a:pt x="857903" y="2951163"/>
                </a:cubicBezTo>
                <a:cubicBezTo>
                  <a:pt x="717120" y="2962975"/>
                  <a:pt x="256719" y="2943287"/>
                  <a:pt x="0" y="2951163"/>
                </a:cubicBezTo>
                <a:cubicBezTo>
                  <a:pt x="-26144" y="2766674"/>
                  <a:pt x="27931" y="2563789"/>
                  <a:pt x="0" y="2390442"/>
                </a:cubicBezTo>
                <a:cubicBezTo>
                  <a:pt x="-27931" y="2217095"/>
                  <a:pt x="-19940" y="2036067"/>
                  <a:pt x="0" y="1800209"/>
                </a:cubicBezTo>
                <a:cubicBezTo>
                  <a:pt x="19940" y="1564351"/>
                  <a:pt x="5937" y="1533559"/>
                  <a:pt x="0" y="1269000"/>
                </a:cubicBezTo>
                <a:cubicBezTo>
                  <a:pt x="-5937" y="1004441"/>
                  <a:pt x="-2113" y="947347"/>
                  <a:pt x="0" y="737791"/>
                </a:cubicBezTo>
                <a:cubicBezTo>
                  <a:pt x="2113" y="528235"/>
                  <a:pt x="20187" y="343573"/>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767EB8C3-E9CC-42F2-81D7-7B021A47CBE2}"/>
              </a:ext>
              <a:ext uri="{C183D7F6-B498-43B3-948B-1728B52AA6E4}">
                <adec:decorative xmlns:adec="http://schemas.microsoft.com/office/drawing/2017/decorative" val="1"/>
              </a:ext>
            </a:extLst>
          </p:cNvPr>
          <p:cNvSpPr/>
          <p:nvPr/>
        </p:nvSpPr>
        <p:spPr>
          <a:xfrm>
            <a:off x="237345" y="6743217"/>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10" name="Rechteck 9">
            <a:extLst>
              <a:ext uri="{FF2B5EF4-FFF2-40B4-BE49-F238E27FC236}">
                <a16:creationId xmlns:a16="http://schemas.microsoft.com/office/drawing/2014/main" id="{D1DF8824-F688-4F2D-A732-3F68B65D8AAF}"/>
              </a:ext>
              <a:ext uri="{C183D7F6-B498-43B3-948B-1728B52AA6E4}">
                <adec:decorative xmlns:adec="http://schemas.microsoft.com/office/drawing/2017/decorative" val="1"/>
              </a:ext>
            </a:extLst>
          </p:cNvPr>
          <p:cNvSpPr/>
          <p:nvPr/>
        </p:nvSpPr>
        <p:spPr>
          <a:xfrm>
            <a:off x="4569605" y="36226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41" name="Rechteck 40">
            <a:extLst>
              <a:ext uri="{FF2B5EF4-FFF2-40B4-BE49-F238E27FC236}">
                <a16:creationId xmlns:a16="http://schemas.microsoft.com/office/drawing/2014/main" id="{B2402043-2606-47B6-9F31-997A13EA6E23}"/>
              </a:ext>
              <a:ext uri="{C183D7F6-B498-43B3-948B-1728B52AA6E4}">
                <adec:decorative xmlns:adec="http://schemas.microsoft.com/office/drawing/2017/decorative" val="1"/>
              </a:ext>
            </a:extLst>
          </p:cNvPr>
          <p:cNvSpPr/>
          <p:nvPr/>
        </p:nvSpPr>
        <p:spPr>
          <a:xfrm>
            <a:off x="2420370" y="363603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04376A3E-D165-FFBF-CC04-67F079FB9B0E}"/>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2" name="Textfeld 11">
            <a:extLst>
              <a:ext uri="{FF2B5EF4-FFF2-40B4-BE49-F238E27FC236}">
                <a16:creationId xmlns:a16="http://schemas.microsoft.com/office/drawing/2014/main" id="{32370669-B1FA-4A62-883F-48DF8C3FF9DD}"/>
              </a:ext>
            </a:extLst>
          </p:cNvPr>
          <p:cNvSpPr txBox="1">
            <a:spLocks noGrp="1"/>
          </p:cNvSpPr>
          <p:nvPr>
            <p:ph type="title" idx="4294967295"/>
          </p:nvPr>
        </p:nvSpPr>
        <p:spPr>
          <a:xfrm>
            <a:off x="206375" y="919579"/>
            <a:ext cx="2001066"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de-DE" sz="1000" dirty="0" err="1">
                <a:latin typeface="Pangolin" panose="00000500000000000000" pitchFamily="2" charset="0"/>
                <a:ea typeface="+mn-ea"/>
                <a:cs typeface="+mn-cs"/>
              </a:rPr>
              <a:t>Apenas</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uma</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parte</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vai</a:t>
            </a:r>
            <a:r>
              <a:rPr lang="de-DE" sz="1000" dirty="0">
                <a:latin typeface="Pangolin" panose="00000500000000000000" pitchFamily="2" charset="0"/>
                <a:ea typeface="+mn-ea"/>
                <a:cs typeface="+mn-cs"/>
              </a:rPr>
              <a:t> </a:t>
            </a:r>
            <a:r>
              <a:rPr lang="de-DE" sz="1000" dirty="0" err="1">
                <a:latin typeface="Pangolin" panose="00000500000000000000" pitchFamily="2" charset="0"/>
                <a:ea typeface="+mn-ea"/>
                <a:cs typeface="+mn-cs"/>
              </a:rPr>
              <a:t>caber</a:t>
            </a:r>
            <a:r>
              <a:rPr lang="de-DE" sz="1000" dirty="0">
                <a:latin typeface="Pangolin" panose="00000500000000000000" pitchFamily="2" charset="0"/>
                <a:ea typeface="+mn-ea"/>
                <a:cs typeface="+mn-cs"/>
              </a:rPr>
              <a:t>.</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13" name="Textfeld 12">
            <a:extLst>
              <a:ext uri="{FF2B5EF4-FFF2-40B4-BE49-F238E27FC236}">
                <a16:creationId xmlns:a16="http://schemas.microsoft.com/office/drawing/2014/main" id="{8BB98DD7-138F-4280-9CFC-330A6CEB34FD}"/>
              </a:ext>
            </a:extLst>
          </p:cNvPr>
          <p:cNvSpPr txBox="1"/>
          <p:nvPr/>
        </p:nvSpPr>
        <p:spPr>
          <a:xfrm>
            <a:off x="2594002" y="830545"/>
            <a:ext cx="1664942" cy="400110"/>
          </a:xfrm>
          <a:prstGeom prst="rect">
            <a:avLst/>
          </a:prstGeom>
          <a:noFill/>
        </p:spPr>
        <p:txBody>
          <a:bodyPr wrap="square">
            <a:spAutoFit/>
          </a:bodyPr>
          <a:lstStyle/>
          <a:p>
            <a:pPr algn="ctr"/>
            <a:r>
              <a:rPr lang="pt-BR" sz="1000" dirty="0">
                <a:latin typeface="Pangolin" panose="00000500000000000000" pitchFamily="2" charset="0"/>
              </a:rPr>
              <a:t>E o resto vai deixar uma bagunça enorme no balcão.</a:t>
            </a:r>
            <a:endParaRPr lang="de-AT" sz="1000" dirty="0">
              <a:solidFill>
                <a:schemeClr val="tx1"/>
              </a:solidFill>
              <a:latin typeface="Pangolin" panose="00000500000000000000" pitchFamily="2" charset="0"/>
            </a:endParaRPr>
          </a:p>
        </p:txBody>
      </p:sp>
      <p:sp>
        <p:nvSpPr>
          <p:cNvPr id="14" name="Textfeld 13">
            <a:extLst>
              <a:ext uri="{FF2B5EF4-FFF2-40B4-BE49-F238E27FC236}">
                <a16:creationId xmlns:a16="http://schemas.microsoft.com/office/drawing/2014/main" id="{D4234115-2013-40E2-B088-A4DB2C414824}"/>
              </a:ext>
            </a:extLst>
          </p:cNvPr>
          <p:cNvSpPr txBox="1"/>
          <p:nvPr/>
        </p:nvSpPr>
        <p:spPr>
          <a:xfrm>
            <a:off x="4591866" y="871749"/>
            <a:ext cx="2051050" cy="707886"/>
          </a:xfrm>
          <a:prstGeom prst="rect">
            <a:avLst/>
          </a:prstGeom>
          <a:noFill/>
        </p:spPr>
        <p:txBody>
          <a:bodyPr wrap="square">
            <a:spAutoFit/>
          </a:bodyPr>
          <a:lstStyle/>
          <a:p>
            <a:pPr algn="ctr"/>
            <a:r>
              <a:rPr lang="pt-BR" sz="1000" dirty="0">
                <a:latin typeface="Pangolin" panose="00000500000000000000" pitchFamily="2" charset="0"/>
              </a:rPr>
              <a:t>E o quanto isso é ruim dependerá do gerente com quem você está trabalhando
</a:t>
            </a:r>
            <a:endParaRPr lang="de-AT" sz="1000" dirty="0">
              <a:solidFill>
                <a:schemeClr val="tx1"/>
              </a:solidFill>
              <a:latin typeface="Pangolin" panose="00000500000000000000" pitchFamily="2" charset="0"/>
            </a:endParaRPr>
          </a:p>
        </p:txBody>
      </p:sp>
      <p:sp>
        <p:nvSpPr>
          <p:cNvPr id="15" name="Textfeld 14">
            <a:extLst>
              <a:ext uri="{FF2B5EF4-FFF2-40B4-BE49-F238E27FC236}">
                <a16:creationId xmlns:a16="http://schemas.microsoft.com/office/drawing/2014/main" id="{EA649DB5-9A6D-4AC6-832D-F734CE88E9B6}"/>
              </a:ext>
            </a:extLst>
          </p:cNvPr>
          <p:cNvSpPr txBox="1"/>
          <p:nvPr/>
        </p:nvSpPr>
        <p:spPr>
          <a:xfrm>
            <a:off x="289990" y="3928385"/>
            <a:ext cx="1893035" cy="553998"/>
          </a:xfrm>
          <a:prstGeom prst="rect">
            <a:avLst/>
          </a:prstGeom>
          <a:noFill/>
        </p:spPr>
        <p:txBody>
          <a:bodyPr wrap="square">
            <a:spAutoFit/>
          </a:bodyPr>
          <a:lstStyle/>
          <a:p>
            <a:pPr algn="ctr"/>
            <a:r>
              <a:rPr lang="pt-BR" sz="1000" dirty="0">
                <a:latin typeface="Pangolin" panose="00000500000000000000" pitchFamily="2" charset="0"/>
              </a:rPr>
              <a:t>Tá vendo aquele cara ali? </a:t>
            </a:r>
            <a:br>
              <a:rPr lang="pt-BR" sz="1000" dirty="0">
                <a:latin typeface="Pangolin" panose="00000500000000000000" pitchFamily="2" charset="0"/>
              </a:rPr>
            </a:br>
            <a:r>
              <a:rPr lang="pt-BR" sz="1000" dirty="0">
                <a:latin typeface="Pangolin" panose="00000500000000000000" pitchFamily="2" charset="0"/>
              </a:rPr>
              <a:t>Ele não vai se incomodar muito e vai limpar para você.</a:t>
            </a:r>
            <a:endParaRPr lang="de-AT" sz="1000" dirty="0">
              <a:solidFill>
                <a:schemeClr val="tx1"/>
              </a:solidFill>
              <a:latin typeface="Pangolin" panose="00000500000000000000" pitchFamily="2" charset="0"/>
            </a:endParaRPr>
          </a:p>
        </p:txBody>
      </p:sp>
      <p:sp>
        <p:nvSpPr>
          <p:cNvPr id="17" name="Textfeld 16">
            <a:extLst>
              <a:ext uri="{FF2B5EF4-FFF2-40B4-BE49-F238E27FC236}">
                <a16:creationId xmlns:a16="http://schemas.microsoft.com/office/drawing/2014/main" id="{E51EBDF6-8BE5-4025-BB97-D70CFE6BC2E0}"/>
              </a:ext>
            </a:extLst>
          </p:cNvPr>
          <p:cNvSpPr txBox="1"/>
          <p:nvPr/>
        </p:nvSpPr>
        <p:spPr>
          <a:xfrm>
            <a:off x="2529711" y="3915675"/>
            <a:ext cx="1793524" cy="553998"/>
          </a:xfrm>
          <a:prstGeom prst="rect">
            <a:avLst/>
          </a:prstGeom>
          <a:noFill/>
        </p:spPr>
        <p:txBody>
          <a:bodyPr wrap="square">
            <a:spAutoFit/>
          </a:bodyPr>
          <a:lstStyle/>
          <a:p>
            <a:pPr algn="ctr"/>
            <a:r>
              <a:rPr lang="pt-BR" sz="1000" dirty="0">
                <a:latin typeface="Pangolin" panose="00000500000000000000" pitchFamily="2" charset="0"/>
              </a:rPr>
              <a:t>Mas NUNCA faça isso sob a vigilância daquele ali. </a:t>
            </a:r>
            <a:br>
              <a:rPr lang="pt-BR" sz="1000" dirty="0">
                <a:latin typeface="Pangolin" panose="00000500000000000000" pitchFamily="2" charset="0"/>
              </a:rPr>
            </a:br>
            <a:r>
              <a:rPr lang="pt-BR" sz="1000" dirty="0">
                <a:latin typeface="Pangolin" panose="00000500000000000000" pitchFamily="2" charset="0"/>
              </a:rPr>
              <a:t>Ele não vai limpar sozinho!</a:t>
            </a:r>
            <a:endParaRPr lang="de-AT" sz="1000" dirty="0">
              <a:solidFill>
                <a:schemeClr val="tx1"/>
              </a:solidFill>
              <a:latin typeface="Pangolin" panose="00000500000000000000" pitchFamily="2" charset="0"/>
            </a:endParaRPr>
          </a:p>
        </p:txBody>
      </p:sp>
      <p:sp>
        <p:nvSpPr>
          <p:cNvPr id="40" name="Textfeld 39">
            <a:extLst>
              <a:ext uri="{FF2B5EF4-FFF2-40B4-BE49-F238E27FC236}">
                <a16:creationId xmlns:a16="http://schemas.microsoft.com/office/drawing/2014/main" id="{0C7EFAAF-7DFA-FE7C-D5E2-A7074C8EC5C3}"/>
              </a:ext>
            </a:extLst>
          </p:cNvPr>
          <p:cNvSpPr txBox="1"/>
          <p:nvPr/>
        </p:nvSpPr>
        <p:spPr>
          <a:xfrm>
            <a:off x="4589552" y="3928385"/>
            <a:ext cx="2001066" cy="553998"/>
          </a:xfrm>
          <a:prstGeom prst="rect">
            <a:avLst/>
          </a:prstGeom>
          <a:noFill/>
        </p:spPr>
        <p:txBody>
          <a:bodyPr wrap="square">
            <a:spAutoFit/>
          </a:bodyPr>
          <a:lstStyle/>
          <a:p>
            <a:pPr algn="ctr"/>
            <a:r>
              <a:rPr lang="pt-BR" sz="1000" dirty="0">
                <a:latin typeface="Pangolin" panose="00000500000000000000" pitchFamily="2" charset="0"/>
              </a:rPr>
              <a:t>Então, dependendo do que você esteja trabalhando, tente evitar esse tipo de coisa.</a:t>
            </a:r>
            <a:endParaRPr lang="de-AT" sz="1000" dirty="0">
              <a:solidFill>
                <a:schemeClr val="tx1"/>
              </a:solidFill>
              <a:latin typeface="Pangolin" panose="00000500000000000000" pitchFamily="2" charset="0"/>
            </a:endParaRPr>
          </a:p>
        </p:txBody>
      </p:sp>
      <p:sp>
        <p:nvSpPr>
          <p:cNvPr id="18" name="Textfeld 17">
            <a:extLst>
              <a:ext uri="{FF2B5EF4-FFF2-40B4-BE49-F238E27FC236}">
                <a16:creationId xmlns:a16="http://schemas.microsoft.com/office/drawing/2014/main" id="{7B95E41A-8941-4DEA-A927-B5EA7993132F}"/>
              </a:ext>
            </a:extLst>
          </p:cNvPr>
          <p:cNvSpPr txBox="1"/>
          <p:nvPr/>
        </p:nvSpPr>
        <p:spPr>
          <a:xfrm>
            <a:off x="382316" y="6842494"/>
            <a:ext cx="1708381" cy="600164"/>
          </a:xfrm>
          <a:prstGeom prst="rect">
            <a:avLst/>
          </a:prstGeom>
          <a:noFill/>
        </p:spPr>
        <p:txBody>
          <a:bodyPr wrap="square">
            <a:spAutoFit/>
          </a:bodyPr>
          <a:lstStyle/>
          <a:p>
            <a:pPr algn="ctr"/>
            <a:r>
              <a:rPr lang="pt-BR" sz="1100" dirty="0">
                <a:latin typeface="Pangolin" panose="00000500000000000000" pitchFamily="2" charset="0"/>
              </a:rPr>
              <a:t>Você pode se perguntar por que não colocamos tudo em DOUBLEs.</a:t>
            </a:r>
            <a:endParaRPr lang="de-AT" sz="11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3FC88F93-A70E-4602-85EC-E3CC8A8816C2}"/>
              </a:ext>
            </a:extLst>
          </p:cNvPr>
          <p:cNvSpPr txBox="1"/>
          <p:nvPr/>
        </p:nvSpPr>
        <p:spPr>
          <a:xfrm>
            <a:off x="2433366" y="6912989"/>
            <a:ext cx="1598682" cy="769441"/>
          </a:xfrm>
          <a:prstGeom prst="rect">
            <a:avLst/>
          </a:prstGeom>
          <a:noFill/>
        </p:spPr>
        <p:txBody>
          <a:bodyPr wrap="square">
            <a:spAutoFit/>
          </a:bodyPr>
          <a:lstStyle/>
          <a:p>
            <a:r>
              <a:rPr lang="pt-BR" sz="1100" dirty="0">
                <a:latin typeface="Pangolin" panose="00000500000000000000" pitchFamily="2" charset="0"/>
              </a:rPr>
              <a:t>... Mas desse jeito não sobraria muito espaço nas mesas...
</a:t>
            </a:r>
            <a:endParaRPr lang="de-AT" sz="11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129C7494-A326-4E23-9779-668ED0B2F88D}"/>
              </a:ext>
            </a:extLst>
          </p:cNvPr>
          <p:cNvSpPr txBox="1"/>
          <p:nvPr/>
        </p:nvSpPr>
        <p:spPr>
          <a:xfrm>
            <a:off x="4422295" y="8947095"/>
            <a:ext cx="1528022" cy="600164"/>
          </a:xfrm>
          <a:prstGeom prst="rect">
            <a:avLst/>
          </a:prstGeom>
          <a:noFill/>
        </p:spPr>
        <p:txBody>
          <a:bodyPr wrap="square">
            <a:spAutoFit/>
          </a:bodyPr>
          <a:lstStyle/>
          <a:p>
            <a:pPr algn="ctr"/>
            <a:r>
              <a:rPr lang="pt-BR" sz="1100" dirty="0">
                <a:latin typeface="Pangolin" panose="00000500000000000000" pitchFamily="2" charset="0"/>
              </a:rPr>
              <a:t>Então, por favor, escolha os tamanhos apropriados.</a:t>
            </a:r>
            <a:endParaRPr lang="de-AT" sz="1100" dirty="0">
              <a:solidFill>
                <a:schemeClr val="tx1"/>
              </a:solidFill>
              <a:latin typeface="Pangolin" panose="00000500000000000000" pitchFamily="2" charset="0"/>
            </a:endParaRPr>
          </a:p>
        </p:txBody>
      </p:sp>
    </p:spTree>
    <p:extLst>
      <p:ext uri="{BB962C8B-B14F-4D97-AF65-F5344CB8AC3E}">
        <p14:creationId xmlns:p14="http://schemas.microsoft.com/office/powerpoint/2010/main" val="327865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CF681732-E369-9F18-E93D-1D23013E42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pic>
        <p:nvPicPr>
          <p:cNvPr id="15" name="Grafik 14">
            <a:extLst>
              <a:ext uri="{FF2B5EF4-FFF2-40B4-BE49-F238E27FC236}">
                <a16:creationId xmlns:a16="http://schemas.microsoft.com/office/drawing/2014/main" id="{0A767FE3-155B-8ADF-54C8-6254F7B2B2E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7"/>
            <a:ext cx="6858000" cy="9905385"/>
          </a:xfrm>
          <a:prstGeom prst="rect">
            <a:avLst/>
          </a:prstGeom>
        </p:spPr>
      </p:pic>
      <p:sp>
        <p:nvSpPr>
          <p:cNvPr id="7" name="Rechteck 6">
            <a:extLst>
              <a:ext uri="{FF2B5EF4-FFF2-40B4-BE49-F238E27FC236}">
                <a16:creationId xmlns:a16="http://schemas.microsoft.com/office/drawing/2014/main" id="{40C67BAC-4C76-4AEB-8ECF-8BA259B8DBA9}"/>
              </a:ext>
              <a:ext uri="{C183D7F6-B498-43B3-948B-1728B52AA6E4}">
                <adec:decorative xmlns:adec="http://schemas.microsoft.com/office/drawing/2017/decorative" val="1"/>
              </a:ext>
            </a:extLst>
          </p:cNvPr>
          <p:cNvSpPr/>
          <p:nvPr/>
        </p:nvSpPr>
        <p:spPr>
          <a:xfrm>
            <a:off x="117474" y="15133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5">
            <a:extLst>
              <a:ext uri="{FF2B5EF4-FFF2-40B4-BE49-F238E27FC236}">
                <a16:creationId xmlns:a16="http://schemas.microsoft.com/office/drawing/2014/main" id="{D4EE5FB8-5C56-44E1-AA80-669D67DFE7B8}"/>
              </a:ext>
              <a:ext uri="{C183D7F6-B498-43B3-948B-1728B52AA6E4}">
                <adec:decorative xmlns:adec="http://schemas.microsoft.com/office/drawing/2017/decorative" val="1"/>
              </a:ext>
            </a:extLst>
          </p:cNvPr>
          <p:cNvSpPr/>
          <p:nvPr/>
        </p:nvSpPr>
        <p:spPr>
          <a:xfrm>
            <a:off x="2276474" y="1208573"/>
            <a:ext cx="107951" cy="1878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35A35FD0-A55E-40A1-BF07-64653A3272E6}"/>
              </a:ext>
              <a:ext uri="{C183D7F6-B498-43B3-948B-1728B52AA6E4}">
                <adec:decorative xmlns:adec="http://schemas.microsoft.com/office/drawing/2017/decorative" val="1"/>
              </a:ext>
            </a:extLst>
          </p:cNvPr>
          <p:cNvSpPr/>
          <p:nvPr/>
        </p:nvSpPr>
        <p:spPr>
          <a:xfrm>
            <a:off x="225425" y="523875"/>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8" name="Rechteck 7">
            <a:extLst>
              <a:ext uri="{FF2B5EF4-FFF2-40B4-BE49-F238E27FC236}">
                <a16:creationId xmlns:a16="http://schemas.microsoft.com/office/drawing/2014/main" id="{8F7BB68B-4EA1-453C-81FF-328783FC13FF}"/>
              </a:ext>
              <a:ext uri="{C183D7F6-B498-43B3-948B-1728B52AA6E4}">
                <adec:decorative xmlns:adec="http://schemas.microsoft.com/office/drawing/2017/decorative" val="1"/>
              </a:ext>
            </a:extLst>
          </p:cNvPr>
          <p:cNvSpPr/>
          <p:nvPr/>
        </p:nvSpPr>
        <p:spPr>
          <a:xfrm>
            <a:off x="2403475" y="525462"/>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9" name="Rechteck 8">
            <a:extLst>
              <a:ext uri="{FF2B5EF4-FFF2-40B4-BE49-F238E27FC236}">
                <a16:creationId xmlns:a16="http://schemas.microsoft.com/office/drawing/2014/main" id="{1D5CFDC9-2DA5-4C79-A306-63C77D5FB1C0}"/>
              </a:ext>
              <a:ext uri="{C183D7F6-B498-43B3-948B-1728B52AA6E4}">
                <adec:decorative xmlns:adec="http://schemas.microsoft.com/office/drawing/2017/decorative" val="1"/>
              </a:ext>
            </a:extLst>
          </p:cNvPr>
          <p:cNvSpPr/>
          <p:nvPr/>
        </p:nvSpPr>
        <p:spPr>
          <a:xfrm>
            <a:off x="4581525" y="523874"/>
            <a:ext cx="2051050" cy="2951163"/>
          </a:xfrm>
          <a:custGeom>
            <a:avLst/>
            <a:gdLst>
              <a:gd name="connsiteX0" fmla="*/ 0 w 2051050"/>
              <a:gd name="connsiteY0" fmla="*/ 0 h 2951163"/>
              <a:gd name="connsiteX1" fmla="*/ 622152 w 2051050"/>
              <a:gd name="connsiteY1" fmla="*/ 0 h 2951163"/>
              <a:gd name="connsiteX2" fmla="*/ 1264814 w 2051050"/>
              <a:gd name="connsiteY2" fmla="*/ 0 h 2951163"/>
              <a:gd name="connsiteX3" fmla="*/ 2051050 w 2051050"/>
              <a:gd name="connsiteY3" fmla="*/ 0 h 2951163"/>
              <a:gd name="connsiteX4" fmla="*/ 2051050 w 2051050"/>
              <a:gd name="connsiteY4" fmla="*/ 560721 h 2951163"/>
              <a:gd name="connsiteX5" fmla="*/ 2051050 w 2051050"/>
              <a:gd name="connsiteY5" fmla="*/ 1209977 h 2951163"/>
              <a:gd name="connsiteX6" fmla="*/ 2051050 w 2051050"/>
              <a:gd name="connsiteY6" fmla="*/ 1711675 h 2951163"/>
              <a:gd name="connsiteX7" fmla="*/ 2051050 w 2051050"/>
              <a:gd name="connsiteY7" fmla="*/ 2242884 h 2951163"/>
              <a:gd name="connsiteX8" fmla="*/ 2051050 w 2051050"/>
              <a:gd name="connsiteY8" fmla="*/ 2951163 h 2951163"/>
              <a:gd name="connsiteX9" fmla="*/ 1428898 w 2051050"/>
              <a:gd name="connsiteY9" fmla="*/ 2951163 h 2951163"/>
              <a:gd name="connsiteX10" fmla="*/ 786236 w 2051050"/>
              <a:gd name="connsiteY10" fmla="*/ 2951163 h 2951163"/>
              <a:gd name="connsiteX11" fmla="*/ 0 w 2051050"/>
              <a:gd name="connsiteY11" fmla="*/ 2951163 h 2951163"/>
              <a:gd name="connsiteX12" fmla="*/ 0 w 2051050"/>
              <a:gd name="connsiteY12" fmla="*/ 2449465 h 2951163"/>
              <a:gd name="connsiteX13" fmla="*/ 0 w 2051050"/>
              <a:gd name="connsiteY13" fmla="*/ 1829721 h 2951163"/>
              <a:gd name="connsiteX14" fmla="*/ 0 w 2051050"/>
              <a:gd name="connsiteY14" fmla="*/ 1239488 h 2951163"/>
              <a:gd name="connsiteX15" fmla="*/ 0 w 2051050"/>
              <a:gd name="connsiteY15" fmla="*/ 708279 h 2951163"/>
              <a:gd name="connsiteX16" fmla="*/ 0 w 2051050"/>
              <a:gd name="connsiteY16" fmla="*/ 0 h 295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1050" h="2951163" extrusionOk="0">
                <a:moveTo>
                  <a:pt x="0" y="0"/>
                </a:moveTo>
                <a:cubicBezTo>
                  <a:pt x="306279" y="21950"/>
                  <a:pt x="339620" y="1228"/>
                  <a:pt x="622152" y="0"/>
                </a:cubicBezTo>
                <a:cubicBezTo>
                  <a:pt x="904684" y="-1228"/>
                  <a:pt x="1011457" y="20320"/>
                  <a:pt x="1264814" y="0"/>
                </a:cubicBezTo>
                <a:cubicBezTo>
                  <a:pt x="1518171" y="-20320"/>
                  <a:pt x="1857420" y="-30729"/>
                  <a:pt x="2051050" y="0"/>
                </a:cubicBezTo>
                <a:cubicBezTo>
                  <a:pt x="2063232" y="245709"/>
                  <a:pt x="2041507" y="343479"/>
                  <a:pt x="2051050" y="560721"/>
                </a:cubicBezTo>
                <a:cubicBezTo>
                  <a:pt x="2060593" y="777963"/>
                  <a:pt x="2080940" y="886218"/>
                  <a:pt x="2051050" y="1209977"/>
                </a:cubicBezTo>
                <a:cubicBezTo>
                  <a:pt x="2021160" y="1533736"/>
                  <a:pt x="2044051" y="1542940"/>
                  <a:pt x="2051050" y="1711675"/>
                </a:cubicBezTo>
                <a:cubicBezTo>
                  <a:pt x="2058049" y="1880410"/>
                  <a:pt x="2060947" y="2114975"/>
                  <a:pt x="2051050" y="2242884"/>
                </a:cubicBezTo>
                <a:cubicBezTo>
                  <a:pt x="2041153" y="2370793"/>
                  <a:pt x="2081957" y="2753717"/>
                  <a:pt x="2051050" y="2951163"/>
                </a:cubicBezTo>
                <a:cubicBezTo>
                  <a:pt x="1910115" y="2975025"/>
                  <a:pt x="1602720" y="2978995"/>
                  <a:pt x="1428898" y="2951163"/>
                </a:cubicBezTo>
                <a:cubicBezTo>
                  <a:pt x="1255076" y="2923331"/>
                  <a:pt x="924160" y="2933002"/>
                  <a:pt x="786236" y="2951163"/>
                </a:cubicBezTo>
                <a:cubicBezTo>
                  <a:pt x="648312" y="2969324"/>
                  <a:pt x="370261" y="2923618"/>
                  <a:pt x="0" y="2951163"/>
                </a:cubicBezTo>
                <a:cubicBezTo>
                  <a:pt x="14797" y="2840414"/>
                  <a:pt x="24747" y="2604392"/>
                  <a:pt x="0" y="2449465"/>
                </a:cubicBezTo>
                <a:cubicBezTo>
                  <a:pt x="-24747" y="2294538"/>
                  <a:pt x="12162" y="2112558"/>
                  <a:pt x="0" y="1829721"/>
                </a:cubicBezTo>
                <a:cubicBezTo>
                  <a:pt x="-12162" y="1546884"/>
                  <a:pt x="8429" y="1364361"/>
                  <a:pt x="0" y="1239488"/>
                </a:cubicBezTo>
                <a:cubicBezTo>
                  <a:pt x="-8429" y="1114615"/>
                  <a:pt x="7141" y="949936"/>
                  <a:pt x="0" y="708279"/>
                </a:cubicBezTo>
                <a:cubicBezTo>
                  <a:pt x="-7141" y="466622"/>
                  <a:pt x="-34761" y="237017"/>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dirty="0"/>
          </a:p>
        </p:txBody>
      </p:sp>
      <p:sp>
        <p:nvSpPr>
          <p:cNvPr id="2" name="Textfeld 49">
            <a:extLst>
              <a:ext uri="{FF2B5EF4-FFF2-40B4-BE49-F238E27FC236}">
                <a16:creationId xmlns:a16="http://schemas.microsoft.com/office/drawing/2014/main" id="{C459F574-0429-28BD-4745-6B7E810DF460}"/>
              </a:ext>
            </a:extLst>
          </p:cNvPr>
          <p:cNvSpPr txBox="1"/>
          <p:nvPr/>
        </p:nvSpPr>
        <p:spPr>
          <a:xfrm>
            <a:off x="114552" y="221488"/>
            <a:ext cx="2055144" cy="246221"/>
          </a:xfrm>
          <a:prstGeom prst="rect">
            <a:avLst/>
          </a:prstGeom>
          <a:noFill/>
        </p:spPr>
        <p:txBody>
          <a:bodyPr wrap="square" rtlCol="0">
            <a:spAutoFit/>
          </a:bodyPr>
          <a:lstStyle/>
          <a:p>
            <a:r>
              <a:rPr lang="de-DE" sz="1000" dirty="0" err="1">
                <a:latin typeface="Pangolin" panose="00000500000000000000" pitchFamily="2" charset="0"/>
              </a:rPr>
              <a:t>Tipos</a:t>
            </a:r>
            <a:r>
              <a:rPr lang="de-DE" sz="1000" dirty="0">
                <a:latin typeface="Pangolin" panose="00000500000000000000" pitchFamily="2" charset="0"/>
              </a:rPr>
              <a:t> de </a:t>
            </a:r>
            <a:r>
              <a:rPr lang="de-DE" sz="1000" dirty="0" err="1">
                <a:latin typeface="Pangolin" panose="00000500000000000000" pitchFamily="2" charset="0"/>
              </a:rPr>
              <a:t>Dados</a:t>
            </a:r>
            <a:r>
              <a:rPr lang="de-DE" sz="1000" dirty="0">
                <a:latin typeface="Pangolin" panose="00000500000000000000" pitchFamily="2" charset="0"/>
              </a:rPr>
              <a:t> Primitivos</a:t>
            </a:r>
          </a:p>
        </p:txBody>
      </p:sp>
      <p:sp>
        <p:nvSpPr>
          <p:cNvPr id="18" name="Textfeld 17">
            <a:extLst>
              <a:ext uri="{FF2B5EF4-FFF2-40B4-BE49-F238E27FC236}">
                <a16:creationId xmlns:a16="http://schemas.microsoft.com/office/drawing/2014/main" id="{1A1AEC66-48A3-4E75-8540-E5458E8C506E}"/>
              </a:ext>
            </a:extLst>
          </p:cNvPr>
          <p:cNvSpPr txBox="1">
            <a:spLocks noGrp="1"/>
          </p:cNvSpPr>
          <p:nvPr>
            <p:ph type="title" idx="4294967295"/>
          </p:nvPr>
        </p:nvSpPr>
        <p:spPr>
          <a:xfrm>
            <a:off x="443163" y="635178"/>
            <a:ext cx="1604579" cy="86177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457200">
              <a:lnSpc>
                <a:spcPct val="100000"/>
              </a:lnSpc>
              <a:spcBef>
                <a:spcPts val="0"/>
              </a:spcBef>
              <a:defRPr/>
            </a:pPr>
            <a:r>
              <a:rPr lang="pt-BR" sz="1000" dirty="0">
                <a:latin typeface="Pangolin" panose="00000500000000000000" pitchFamily="2" charset="0"/>
                <a:ea typeface="+mn-ea"/>
                <a:cs typeface="+mn-cs"/>
              </a:rPr>
              <a:t>Isso é tudo o que você precisa saber para começar, então aproveite seu primeiro dia de trab...
</a:t>
            </a:r>
            <a:endParaRPr kumimoji="0" lang="de-AT" sz="1000" b="0" i="0" u="none" strike="noStrike" kern="1200" cap="none" spc="0" normalizeH="0" baseline="0" noProof="0" dirty="0">
              <a:ln>
                <a:noFill/>
              </a:ln>
              <a:solidFill>
                <a:schemeClr val="tx1"/>
              </a:solidFill>
              <a:effectLst/>
              <a:uLnTx/>
              <a:uFillTx/>
              <a:latin typeface="Pangolin" panose="00000500000000000000" pitchFamily="2" charset="0"/>
              <a:ea typeface="+mn-ea"/>
              <a:cs typeface="+mn-cs"/>
            </a:endParaRPr>
          </a:p>
        </p:txBody>
      </p:sp>
      <p:sp>
        <p:nvSpPr>
          <p:cNvPr id="31" name="Textfeld 30">
            <a:extLst>
              <a:ext uri="{FF2B5EF4-FFF2-40B4-BE49-F238E27FC236}">
                <a16:creationId xmlns:a16="http://schemas.microsoft.com/office/drawing/2014/main" id="{8D9F7D9D-801E-BB60-4569-06C9EE350A3C}"/>
              </a:ext>
            </a:extLst>
          </p:cNvPr>
          <p:cNvSpPr txBox="1"/>
          <p:nvPr/>
        </p:nvSpPr>
        <p:spPr>
          <a:xfrm>
            <a:off x="1581825" y="2795504"/>
            <a:ext cx="671982" cy="246221"/>
          </a:xfrm>
          <a:prstGeom prst="rect">
            <a:avLst/>
          </a:prstGeom>
          <a:noFill/>
        </p:spPr>
        <p:txBody>
          <a:bodyPr wrap="square">
            <a:spAutoFit/>
          </a:bodyPr>
          <a:lstStyle/>
          <a:p>
            <a:pPr algn="ctr"/>
            <a:r>
              <a:rPr lang="en-US" sz="1000" dirty="0" err="1">
                <a:latin typeface="Pangolin" panose="00000500000000000000" pitchFamily="2" charset="0"/>
              </a:rPr>
              <a:t>Olá</a:t>
            </a:r>
            <a:r>
              <a:rPr lang="en-US" sz="1000" dirty="0">
                <a:latin typeface="Pangolin" panose="00000500000000000000" pitchFamily="2" charset="0"/>
              </a:rPr>
              <a:t>!</a:t>
            </a:r>
            <a:endParaRPr lang="de-AT" sz="1000" dirty="0">
              <a:solidFill>
                <a:schemeClr val="tx1"/>
              </a:solidFill>
              <a:latin typeface="Pangolin" panose="00000500000000000000" pitchFamily="2" charset="0"/>
            </a:endParaRPr>
          </a:p>
        </p:txBody>
      </p:sp>
      <p:sp>
        <p:nvSpPr>
          <p:cNvPr id="19" name="Textfeld 18">
            <a:extLst>
              <a:ext uri="{FF2B5EF4-FFF2-40B4-BE49-F238E27FC236}">
                <a16:creationId xmlns:a16="http://schemas.microsoft.com/office/drawing/2014/main" id="{25F6593C-30FB-4E0F-A4A8-6328236749DF}"/>
              </a:ext>
            </a:extLst>
          </p:cNvPr>
          <p:cNvSpPr txBox="1"/>
          <p:nvPr/>
        </p:nvSpPr>
        <p:spPr>
          <a:xfrm>
            <a:off x="2481334" y="749480"/>
            <a:ext cx="1724906" cy="707886"/>
          </a:xfrm>
          <a:prstGeom prst="rect">
            <a:avLst/>
          </a:prstGeom>
          <a:noFill/>
        </p:spPr>
        <p:txBody>
          <a:bodyPr wrap="square">
            <a:spAutoFit/>
          </a:bodyPr>
          <a:lstStyle/>
          <a:p>
            <a:pPr algn="ctr"/>
            <a:r>
              <a:rPr lang="pt-BR" sz="1000" dirty="0">
                <a:latin typeface="Pangolin" panose="00000500000000000000" pitchFamily="2" charset="0"/>
              </a:rPr>
              <a:t>Sou o novo contratado e meu primeiro turno começa hoje. Disseram-me para te procurar.</a:t>
            </a:r>
            <a:endParaRPr lang="de-AT" sz="1000" dirty="0">
              <a:solidFill>
                <a:schemeClr val="tx1"/>
              </a:solidFill>
              <a:latin typeface="Pangolin" panose="00000500000000000000" pitchFamily="2" charset="0"/>
            </a:endParaRPr>
          </a:p>
        </p:txBody>
      </p:sp>
      <p:sp>
        <p:nvSpPr>
          <p:cNvPr id="20" name="Textfeld 19">
            <a:extLst>
              <a:ext uri="{FF2B5EF4-FFF2-40B4-BE49-F238E27FC236}">
                <a16:creationId xmlns:a16="http://schemas.microsoft.com/office/drawing/2014/main" id="{FC54AE24-C016-4DAE-B844-F934967B2CF5}"/>
              </a:ext>
            </a:extLst>
          </p:cNvPr>
          <p:cNvSpPr txBox="1"/>
          <p:nvPr/>
        </p:nvSpPr>
        <p:spPr>
          <a:xfrm>
            <a:off x="4662611" y="600074"/>
            <a:ext cx="1886779" cy="852156"/>
          </a:xfrm>
          <a:prstGeom prst="rect">
            <a:avLst/>
          </a:prstGeom>
          <a:noFill/>
        </p:spPr>
        <p:txBody>
          <a:bodyPr wrap="square">
            <a:spAutoFit/>
          </a:bodyPr>
          <a:lstStyle/>
          <a:p>
            <a:pPr algn="ctr">
              <a:lnSpc>
                <a:spcPts val="1500"/>
              </a:lnSpc>
            </a:pPr>
            <a:r>
              <a:rPr lang="pt-BR" sz="1000" dirty="0">
                <a:latin typeface="Pangolin" panose="00000500000000000000" pitchFamily="2" charset="0"/>
              </a:rPr>
              <a:t>Sabe de uma coisa? Estou bem ocupado agora. Que tal você aí explicar a ele como as coisas funcionam por aqui!</a:t>
            </a:r>
            <a:endParaRPr lang="de-AT" sz="1000" dirty="0">
              <a:solidFill>
                <a:schemeClr val="tx1"/>
              </a:solidFill>
              <a:latin typeface="Pangolin" panose="00000500000000000000" pitchFamily="2" charset="0"/>
            </a:endParaRPr>
          </a:p>
        </p:txBody>
      </p:sp>
      <p:sp>
        <p:nvSpPr>
          <p:cNvPr id="3" name="Rechteck 2">
            <a:extLst>
              <a:ext uri="{FF2B5EF4-FFF2-40B4-BE49-F238E27FC236}">
                <a16:creationId xmlns:a16="http://schemas.microsoft.com/office/drawing/2014/main" id="{0401E7B8-9D30-8BAB-6BEE-4A08168956A7}"/>
              </a:ext>
            </a:extLst>
          </p:cNvPr>
          <p:cNvSpPr/>
          <p:nvPr/>
        </p:nvSpPr>
        <p:spPr>
          <a:xfrm>
            <a:off x="403784" y="3833750"/>
            <a:ext cx="3401733" cy="1031128"/>
          </a:xfrm>
          <a:custGeom>
            <a:avLst/>
            <a:gdLst>
              <a:gd name="connsiteX0" fmla="*/ 0 w 3401733"/>
              <a:gd name="connsiteY0" fmla="*/ 0 h 1031128"/>
              <a:gd name="connsiteX1" fmla="*/ 612312 w 3401733"/>
              <a:gd name="connsiteY1" fmla="*/ 0 h 1031128"/>
              <a:gd name="connsiteX2" fmla="*/ 1326676 w 3401733"/>
              <a:gd name="connsiteY2" fmla="*/ 0 h 1031128"/>
              <a:gd name="connsiteX3" fmla="*/ 2041040 w 3401733"/>
              <a:gd name="connsiteY3" fmla="*/ 0 h 1031128"/>
              <a:gd name="connsiteX4" fmla="*/ 2619334 w 3401733"/>
              <a:gd name="connsiteY4" fmla="*/ 0 h 1031128"/>
              <a:gd name="connsiteX5" fmla="*/ 3401733 w 3401733"/>
              <a:gd name="connsiteY5" fmla="*/ 0 h 1031128"/>
              <a:gd name="connsiteX6" fmla="*/ 3401733 w 3401733"/>
              <a:gd name="connsiteY6" fmla="*/ 525875 h 1031128"/>
              <a:gd name="connsiteX7" fmla="*/ 3401733 w 3401733"/>
              <a:gd name="connsiteY7" fmla="*/ 1031128 h 1031128"/>
              <a:gd name="connsiteX8" fmla="*/ 2789421 w 3401733"/>
              <a:gd name="connsiteY8" fmla="*/ 1031128 h 1031128"/>
              <a:gd name="connsiteX9" fmla="*/ 2075057 w 3401733"/>
              <a:gd name="connsiteY9" fmla="*/ 1031128 h 1031128"/>
              <a:gd name="connsiteX10" fmla="*/ 1394711 w 3401733"/>
              <a:gd name="connsiteY10" fmla="*/ 1031128 h 1031128"/>
              <a:gd name="connsiteX11" fmla="*/ 748381 w 3401733"/>
              <a:gd name="connsiteY11" fmla="*/ 1031128 h 1031128"/>
              <a:gd name="connsiteX12" fmla="*/ 0 w 3401733"/>
              <a:gd name="connsiteY12" fmla="*/ 1031128 h 1031128"/>
              <a:gd name="connsiteX13" fmla="*/ 0 w 3401733"/>
              <a:gd name="connsiteY13" fmla="*/ 536187 h 1031128"/>
              <a:gd name="connsiteX14" fmla="*/ 0 w 3401733"/>
              <a:gd name="connsiteY14" fmla="*/ 0 h 103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1733" h="1031128" fill="none" extrusionOk="0">
                <a:moveTo>
                  <a:pt x="0" y="0"/>
                </a:moveTo>
                <a:cubicBezTo>
                  <a:pt x="197774" y="-23011"/>
                  <a:pt x="476828" y="2767"/>
                  <a:pt x="612312" y="0"/>
                </a:cubicBezTo>
                <a:cubicBezTo>
                  <a:pt x="747796" y="-2767"/>
                  <a:pt x="980346" y="-4048"/>
                  <a:pt x="1326676" y="0"/>
                </a:cubicBezTo>
                <a:cubicBezTo>
                  <a:pt x="1673006" y="4048"/>
                  <a:pt x="1796741" y="22497"/>
                  <a:pt x="2041040" y="0"/>
                </a:cubicBezTo>
                <a:cubicBezTo>
                  <a:pt x="2285339" y="-22497"/>
                  <a:pt x="2383448" y="-24362"/>
                  <a:pt x="2619334" y="0"/>
                </a:cubicBezTo>
                <a:cubicBezTo>
                  <a:pt x="2855220" y="24362"/>
                  <a:pt x="3208882" y="-17806"/>
                  <a:pt x="3401733" y="0"/>
                </a:cubicBezTo>
                <a:cubicBezTo>
                  <a:pt x="3386892" y="127071"/>
                  <a:pt x="3412559" y="277554"/>
                  <a:pt x="3401733" y="525875"/>
                </a:cubicBezTo>
                <a:cubicBezTo>
                  <a:pt x="3390907" y="774197"/>
                  <a:pt x="3401400" y="849971"/>
                  <a:pt x="3401733" y="1031128"/>
                </a:cubicBezTo>
                <a:cubicBezTo>
                  <a:pt x="3269362" y="1038494"/>
                  <a:pt x="3079670" y="1049703"/>
                  <a:pt x="2789421" y="1031128"/>
                </a:cubicBezTo>
                <a:cubicBezTo>
                  <a:pt x="2499172" y="1012553"/>
                  <a:pt x="2230807" y="1056653"/>
                  <a:pt x="2075057" y="1031128"/>
                </a:cubicBezTo>
                <a:cubicBezTo>
                  <a:pt x="1919307" y="1005603"/>
                  <a:pt x="1720152" y="1034073"/>
                  <a:pt x="1394711" y="1031128"/>
                </a:cubicBezTo>
                <a:cubicBezTo>
                  <a:pt x="1069270" y="1028183"/>
                  <a:pt x="1060045" y="1061878"/>
                  <a:pt x="748381" y="1031128"/>
                </a:cubicBezTo>
                <a:cubicBezTo>
                  <a:pt x="436717" y="1000379"/>
                  <a:pt x="332498" y="1048217"/>
                  <a:pt x="0" y="1031128"/>
                </a:cubicBezTo>
                <a:cubicBezTo>
                  <a:pt x="-24649" y="805441"/>
                  <a:pt x="-13798" y="683665"/>
                  <a:pt x="0" y="536187"/>
                </a:cubicBezTo>
                <a:cubicBezTo>
                  <a:pt x="13798" y="388709"/>
                  <a:pt x="20788" y="188232"/>
                  <a:pt x="0" y="0"/>
                </a:cubicBezTo>
                <a:close/>
              </a:path>
              <a:path w="3401733" h="1031128" stroke="0" extrusionOk="0">
                <a:moveTo>
                  <a:pt x="0" y="0"/>
                </a:moveTo>
                <a:cubicBezTo>
                  <a:pt x="262673" y="18055"/>
                  <a:pt x="369283" y="-14567"/>
                  <a:pt x="578295" y="0"/>
                </a:cubicBezTo>
                <a:cubicBezTo>
                  <a:pt x="787307" y="14567"/>
                  <a:pt x="945458" y="-7275"/>
                  <a:pt x="1190607" y="0"/>
                </a:cubicBezTo>
                <a:cubicBezTo>
                  <a:pt x="1435756" y="7275"/>
                  <a:pt x="1676433" y="19152"/>
                  <a:pt x="1870953" y="0"/>
                </a:cubicBezTo>
                <a:cubicBezTo>
                  <a:pt x="2065473" y="-19152"/>
                  <a:pt x="2226255" y="-14773"/>
                  <a:pt x="2517282" y="0"/>
                </a:cubicBezTo>
                <a:cubicBezTo>
                  <a:pt x="2808309" y="14773"/>
                  <a:pt x="3038651" y="-41876"/>
                  <a:pt x="3401733" y="0"/>
                </a:cubicBezTo>
                <a:cubicBezTo>
                  <a:pt x="3389442" y="165076"/>
                  <a:pt x="3414430" y="368977"/>
                  <a:pt x="3401733" y="525875"/>
                </a:cubicBezTo>
                <a:cubicBezTo>
                  <a:pt x="3389036" y="682773"/>
                  <a:pt x="3389424" y="891632"/>
                  <a:pt x="3401733" y="1031128"/>
                </a:cubicBezTo>
                <a:cubicBezTo>
                  <a:pt x="3146582" y="1039760"/>
                  <a:pt x="2895935" y="1023895"/>
                  <a:pt x="2755404" y="1031128"/>
                </a:cubicBezTo>
                <a:cubicBezTo>
                  <a:pt x="2614873" y="1038361"/>
                  <a:pt x="2463486" y="1020228"/>
                  <a:pt x="2177109" y="1031128"/>
                </a:cubicBezTo>
                <a:cubicBezTo>
                  <a:pt x="1890732" y="1042028"/>
                  <a:pt x="1856405" y="1044303"/>
                  <a:pt x="1564797" y="1031128"/>
                </a:cubicBezTo>
                <a:cubicBezTo>
                  <a:pt x="1273189" y="1017953"/>
                  <a:pt x="1103428" y="1052579"/>
                  <a:pt x="986503" y="1031128"/>
                </a:cubicBezTo>
                <a:cubicBezTo>
                  <a:pt x="869578" y="1009677"/>
                  <a:pt x="392836" y="1053754"/>
                  <a:pt x="0" y="1031128"/>
                </a:cubicBezTo>
                <a:cubicBezTo>
                  <a:pt x="1689" y="783027"/>
                  <a:pt x="21986" y="746697"/>
                  <a:pt x="0" y="515564"/>
                </a:cubicBezTo>
                <a:cubicBezTo>
                  <a:pt x="-21986" y="284431"/>
                  <a:pt x="-20305" y="215954"/>
                  <a:pt x="0" y="0"/>
                </a:cubicBezTo>
                <a:close/>
              </a:path>
            </a:pathLst>
          </a:custGeom>
          <a:solidFill>
            <a:schemeClr val="bg1"/>
          </a:solidFill>
          <a:ln w="25400">
            <a:solidFill>
              <a:schemeClr val="tx1">
                <a:lumMod val="95000"/>
                <a:lumOff val="5000"/>
              </a:schemeClr>
            </a:solidFill>
            <a:extLst>
              <a:ext uri="{C807C97D-BFC1-408E-A445-0C87EB9F89A2}">
                <ask:lineSketchStyleProps xmlns:ask="http://schemas.microsoft.com/office/drawing/2018/sketchyshapes" sd="1762638383">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1000" dirty="0">
                <a:solidFill>
                  <a:schemeClr val="tx1"/>
                </a:solidFill>
                <a:latin typeface="Pangolin" panose="00000500000000000000" pitchFamily="2" charset="0"/>
              </a:rPr>
              <a:t>Como você explicaria o conceito de tipos de dados primitivos para o novo funcionário? Use este espaço para fazer anotações e desenhos.</a:t>
            </a:r>
            <a:endParaRPr lang="de-AT" sz="1000" dirty="0">
              <a:solidFill>
                <a:schemeClr val="tx1"/>
              </a:solidFill>
              <a:latin typeface="Pangolin" panose="00000500000000000000" pitchFamily="2" charset="0"/>
            </a:endParaRPr>
          </a:p>
        </p:txBody>
      </p:sp>
      <p:pic>
        <p:nvPicPr>
          <p:cNvPr id="4" name="Grafik 4">
            <a:extLst>
              <a:ext uri="{FF2B5EF4-FFF2-40B4-BE49-F238E27FC236}">
                <a16:creationId xmlns:a16="http://schemas.microsoft.com/office/drawing/2014/main" id="{4021AF3A-92BD-6CEC-22B1-85694E6751A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3759524"/>
            <a:ext cx="304801" cy="256033"/>
          </a:xfrm>
          <a:prstGeom prst="rect">
            <a:avLst/>
          </a:prstGeom>
        </p:spPr>
      </p:pic>
      <p:sp>
        <p:nvSpPr>
          <p:cNvPr id="10" name="Rechteck 1">
            <a:extLst>
              <a:ext uri="{FF2B5EF4-FFF2-40B4-BE49-F238E27FC236}">
                <a16:creationId xmlns:a16="http://schemas.microsoft.com/office/drawing/2014/main" id="{63AC5048-DB0F-A4E2-8701-B75660BF482A}"/>
              </a:ext>
              <a:ext uri="{C183D7F6-B498-43B3-948B-1728B52AA6E4}">
                <adec:decorative xmlns:adec="http://schemas.microsoft.com/office/drawing/2017/decorative" val="1"/>
              </a:ext>
            </a:extLst>
          </p:cNvPr>
          <p:cNvSpPr/>
          <p:nvPr/>
        </p:nvSpPr>
        <p:spPr>
          <a:xfrm>
            <a:off x="225424" y="3619500"/>
            <a:ext cx="6407151" cy="6053138"/>
          </a:xfrm>
          <a:custGeom>
            <a:avLst/>
            <a:gdLst>
              <a:gd name="connsiteX0" fmla="*/ 0 w 6407151"/>
              <a:gd name="connsiteY0" fmla="*/ 0 h 9148763"/>
              <a:gd name="connsiteX1" fmla="*/ 448501 w 6407151"/>
              <a:gd name="connsiteY1" fmla="*/ 0 h 9148763"/>
              <a:gd name="connsiteX2" fmla="*/ 961073 w 6407151"/>
              <a:gd name="connsiteY2" fmla="*/ 0 h 9148763"/>
              <a:gd name="connsiteX3" fmla="*/ 1601788 w 6407151"/>
              <a:gd name="connsiteY3" fmla="*/ 0 h 9148763"/>
              <a:gd name="connsiteX4" fmla="*/ 2178431 w 6407151"/>
              <a:gd name="connsiteY4" fmla="*/ 0 h 9148763"/>
              <a:gd name="connsiteX5" fmla="*/ 2691003 w 6407151"/>
              <a:gd name="connsiteY5" fmla="*/ 0 h 9148763"/>
              <a:gd name="connsiteX6" fmla="*/ 3395790 w 6407151"/>
              <a:gd name="connsiteY6" fmla="*/ 0 h 9148763"/>
              <a:gd name="connsiteX7" fmla="*/ 4100577 w 6407151"/>
              <a:gd name="connsiteY7" fmla="*/ 0 h 9148763"/>
              <a:gd name="connsiteX8" fmla="*/ 4869435 w 6407151"/>
              <a:gd name="connsiteY8" fmla="*/ 0 h 9148763"/>
              <a:gd name="connsiteX9" fmla="*/ 5446078 w 6407151"/>
              <a:gd name="connsiteY9" fmla="*/ 0 h 9148763"/>
              <a:gd name="connsiteX10" fmla="*/ 6407151 w 6407151"/>
              <a:gd name="connsiteY10" fmla="*/ 0 h 9148763"/>
              <a:gd name="connsiteX11" fmla="*/ 6407151 w 6407151"/>
              <a:gd name="connsiteY11" fmla="*/ 653483 h 9148763"/>
              <a:gd name="connsiteX12" fmla="*/ 6407151 w 6407151"/>
              <a:gd name="connsiteY12" fmla="*/ 1032503 h 9148763"/>
              <a:gd name="connsiteX13" fmla="*/ 6407151 w 6407151"/>
              <a:gd name="connsiteY13" fmla="*/ 1868962 h 9148763"/>
              <a:gd name="connsiteX14" fmla="*/ 6407151 w 6407151"/>
              <a:gd name="connsiteY14" fmla="*/ 2247982 h 9148763"/>
              <a:gd name="connsiteX15" fmla="*/ 6407151 w 6407151"/>
              <a:gd name="connsiteY15" fmla="*/ 2809977 h 9148763"/>
              <a:gd name="connsiteX16" fmla="*/ 6407151 w 6407151"/>
              <a:gd name="connsiteY16" fmla="*/ 3188997 h 9148763"/>
              <a:gd name="connsiteX17" fmla="*/ 6407151 w 6407151"/>
              <a:gd name="connsiteY17" fmla="*/ 3842480 h 9148763"/>
              <a:gd name="connsiteX18" fmla="*/ 6407151 w 6407151"/>
              <a:gd name="connsiteY18" fmla="*/ 4587451 h 9148763"/>
              <a:gd name="connsiteX19" fmla="*/ 6407151 w 6407151"/>
              <a:gd name="connsiteY19" fmla="*/ 5332422 h 9148763"/>
              <a:gd name="connsiteX20" fmla="*/ 6407151 w 6407151"/>
              <a:gd name="connsiteY20" fmla="*/ 5711442 h 9148763"/>
              <a:gd name="connsiteX21" fmla="*/ 6407151 w 6407151"/>
              <a:gd name="connsiteY21" fmla="*/ 6273437 h 9148763"/>
              <a:gd name="connsiteX22" fmla="*/ 6407151 w 6407151"/>
              <a:gd name="connsiteY22" fmla="*/ 7018408 h 9148763"/>
              <a:gd name="connsiteX23" fmla="*/ 6407151 w 6407151"/>
              <a:gd name="connsiteY23" fmla="*/ 7763379 h 9148763"/>
              <a:gd name="connsiteX24" fmla="*/ 6407151 w 6407151"/>
              <a:gd name="connsiteY24" fmla="*/ 9148763 h 9148763"/>
              <a:gd name="connsiteX25" fmla="*/ 5830507 w 6407151"/>
              <a:gd name="connsiteY25" fmla="*/ 9148763 h 9148763"/>
              <a:gd name="connsiteX26" fmla="*/ 5253864 w 6407151"/>
              <a:gd name="connsiteY26" fmla="*/ 9148763 h 9148763"/>
              <a:gd name="connsiteX27" fmla="*/ 4677220 w 6407151"/>
              <a:gd name="connsiteY27" fmla="*/ 9148763 h 9148763"/>
              <a:gd name="connsiteX28" fmla="*/ 3908362 w 6407151"/>
              <a:gd name="connsiteY28" fmla="*/ 9148763 h 9148763"/>
              <a:gd name="connsiteX29" fmla="*/ 3267647 w 6407151"/>
              <a:gd name="connsiteY29" fmla="*/ 9148763 h 9148763"/>
              <a:gd name="connsiteX30" fmla="*/ 2498789 w 6407151"/>
              <a:gd name="connsiteY30" fmla="*/ 9148763 h 9148763"/>
              <a:gd name="connsiteX31" fmla="*/ 1986217 w 6407151"/>
              <a:gd name="connsiteY31" fmla="*/ 9148763 h 9148763"/>
              <a:gd name="connsiteX32" fmla="*/ 1345502 w 6407151"/>
              <a:gd name="connsiteY32" fmla="*/ 9148763 h 9148763"/>
              <a:gd name="connsiteX33" fmla="*/ 576644 w 6407151"/>
              <a:gd name="connsiteY33" fmla="*/ 9148763 h 9148763"/>
              <a:gd name="connsiteX34" fmla="*/ 0 w 6407151"/>
              <a:gd name="connsiteY34" fmla="*/ 9148763 h 9148763"/>
              <a:gd name="connsiteX35" fmla="*/ 0 w 6407151"/>
              <a:gd name="connsiteY35" fmla="*/ 8495280 h 9148763"/>
              <a:gd name="connsiteX36" fmla="*/ 0 w 6407151"/>
              <a:gd name="connsiteY36" fmla="*/ 7658822 h 9148763"/>
              <a:gd name="connsiteX37" fmla="*/ 0 w 6407151"/>
              <a:gd name="connsiteY37" fmla="*/ 7279801 h 9148763"/>
              <a:gd name="connsiteX38" fmla="*/ 0 w 6407151"/>
              <a:gd name="connsiteY38" fmla="*/ 6534831 h 9148763"/>
              <a:gd name="connsiteX39" fmla="*/ 0 w 6407151"/>
              <a:gd name="connsiteY39" fmla="*/ 6064323 h 9148763"/>
              <a:gd name="connsiteX40" fmla="*/ 0 w 6407151"/>
              <a:gd name="connsiteY40" fmla="*/ 5410840 h 9148763"/>
              <a:gd name="connsiteX41" fmla="*/ 0 w 6407151"/>
              <a:gd name="connsiteY41" fmla="*/ 4940332 h 9148763"/>
              <a:gd name="connsiteX42" fmla="*/ 0 w 6407151"/>
              <a:gd name="connsiteY42" fmla="*/ 4195361 h 9148763"/>
              <a:gd name="connsiteX43" fmla="*/ 0 w 6407151"/>
              <a:gd name="connsiteY43" fmla="*/ 3633366 h 9148763"/>
              <a:gd name="connsiteX44" fmla="*/ 0 w 6407151"/>
              <a:gd name="connsiteY44" fmla="*/ 2979883 h 9148763"/>
              <a:gd name="connsiteX45" fmla="*/ 0 w 6407151"/>
              <a:gd name="connsiteY45" fmla="*/ 2600863 h 9148763"/>
              <a:gd name="connsiteX46" fmla="*/ 0 w 6407151"/>
              <a:gd name="connsiteY46" fmla="*/ 2130355 h 9148763"/>
              <a:gd name="connsiteX47" fmla="*/ 0 w 6407151"/>
              <a:gd name="connsiteY47" fmla="*/ 1476872 h 9148763"/>
              <a:gd name="connsiteX48" fmla="*/ 0 w 6407151"/>
              <a:gd name="connsiteY48" fmla="*/ 914876 h 9148763"/>
              <a:gd name="connsiteX49" fmla="*/ 0 w 6407151"/>
              <a:gd name="connsiteY49" fmla="*/ 0 h 914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9148763" extrusionOk="0">
                <a:moveTo>
                  <a:pt x="0" y="0"/>
                </a:moveTo>
                <a:cubicBezTo>
                  <a:pt x="217780" y="-10991"/>
                  <a:pt x="343508" y="-19445"/>
                  <a:pt x="448501" y="0"/>
                </a:cubicBezTo>
                <a:cubicBezTo>
                  <a:pt x="553494" y="19445"/>
                  <a:pt x="783886" y="24378"/>
                  <a:pt x="961073" y="0"/>
                </a:cubicBezTo>
                <a:cubicBezTo>
                  <a:pt x="1138260" y="-24378"/>
                  <a:pt x="1466858" y="12954"/>
                  <a:pt x="1601788" y="0"/>
                </a:cubicBezTo>
                <a:cubicBezTo>
                  <a:pt x="1736719" y="-12954"/>
                  <a:pt x="2022129" y="25218"/>
                  <a:pt x="2178431" y="0"/>
                </a:cubicBezTo>
                <a:cubicBezTo>
                  <a:pt x="2334733" y="-25218"/>
                  <a:pt x="2588360" y="23022"/>
                  <a:pt x="2691003" y="0"/>
                </a:cubicBezTo>
                <a:cubicBezTo>
                  <a:pt x="2793646" y="-23022"/>
                  <a:pt x="3194957" y="-15380"/>
                  <a:pt x="3395790" y="0"/>
                </a:cubicBezTo>
                <a:cubicBezTo>
                  <a:pt x="3596623" y="15380"/>
                  <a:pt x="3866428" y="2635"/>
                  <a:pt x="4100577" y="0"/>
                </a:cubicBezTo>
                <a:cubicBezTo>
                  <a:pt x="4334726" y="-2635"/>
                  <a:pt x="4501782" y="36987"/>
                  <a:pt x="4869435" y="0"/>
                </a:cubicBezTo>
                <a:cubicBezTo>
                  <a:pt x="5237088" y="-36987"/>
                  <a:pt x="5165196" y="-6577"/>
                  <a:pt x="5446078" y="0"/>
                </a:cubicBezTo>
                <a:cubicBezTo>
                  <a:pt x="5726960" y="6577"/>
                  <a:pt x="6004086" y="5321"/>
                  <a:pt x="6407151" y="0"/>
                </a:cubicBezTo>
                <a:cubicBezTo>
                  <a:pt x="6435138" y="181298"/>
                  <a:pt x="6399723" y="354411"/>
                  <a:pt x="6407151" y="653483"/>
                </a:cubicBezTo>
                <a:cubicBezTo>
                  <a:pt x="6414579" y="952555"/>
                  <a:pt x="6412962" y="954228"/>
                  <a:pt x="6407151" y="1032503"/>
                </a:cubicBezTo>
                <a:cubicBezTo>
                  <a:pt x="6401340" y="1110778"/>
                  <a:pt x="6444945" y="1546233"/>
                  <a:pt x="6407151" y="1868962"/>
                </a:cubicBezTo>
                <a:cubicBezTo>
                  <a:pt x="6369357" y="2191691"/>
                  <a:pt x="6403042" y="2145613"/>
                  <a:pt x="6407151" y="2247982"/>
                </a:cubicBezTo>
                <a:cubicBezTo>
                  <a:pt x="6411260" y="2350351"/>
                  <a:pt x="6413364" y="2665949"/>
                  <a:pt x="6407151" y="2809977"/>
                </a:cubicBezTo>
                <a:cubicBezTo>
                  <a:pt x="6400938" y="2954006"/>
                  <a:pt x="6396816" y="3082231"/>
                  <a:pt x="6407151" y="3188997"/>
                </a:cubicBezTo>
                <a:cubicBezTo>
                  <a:pt x="6417486" y="3295763"/>
                  <a:pt x="6420591" y="3672776"/>
                  <a:pt x="6407151" y="3842480"/>
                </a:cubicBezTo>
                <a:cubicBezTo>
                  <a:pt x="6393711" y="4012184"/>
                  <a:pt x="6435691" y="4404131"/>
                  <a:pt x="6407151" y="4587451"/>
                </a:cubicBezTo>
                <a:cubicBezTo>
                  <a:pt x="6378611" y="4770771"/>
                  <a:pt x="6408124" y="5129186"/>
                  <a:pt x="6407151" y="5332422"/>
                </a:cubicBezTo>
                <a:cubicBezTo>
                  <a:pt x="6406178" y="5535658"/>
                  <a:pt x="6413842" y="5537940"/>
                  <a:pt x="6407151" y="5711442"/>
                </a:cubicBezTo>
                <a:cubicBezTo>
                  <a:pt x="6400460" y="5884944"/>
                  <a:pt x="6395842" y="6027379"/>
                  <a:pt x="6407151" y="6273437"/>
                </a:cubicBezTo>
                <a:cubicBezTo>
                  <a:pt x="6418460" y="6519496"/>
                  <a:pt x="6421823" y="6707394"/>
                  <a:pt x="6407151" y="7018408"/>
                </a:cubicBezTo>
                <a:cubicBezTo>
                  <a:pt x="6392479" y="7329422"/>
                  <a:pt x="6387913" y="7419377"/>
                  <a:pt x="6407151" y="7763379"/>
                </a:cubicBezTo>
                <a:cubicBezTo>
                  <a:pt x="6426389" y="8107381"/>
                  <a:pt x="6378289" y="8552997"/>
                  <a:pt x="6407151" y="9148763"/>
                </a:cubicBezTo>
                <a:cubicBezTo>
                  <a:pt x="6184099" y="9131197"/>
                  <a:pt x="6016885" y="9132640"/>
                  <a:pt x="5830507" y="9148763"/>
                </a:cubicBezTo>
                <a:cubicBezTo>
                  <a:pt x="5644129" y="9164886"/>
                  <a:pt x="5521523" y="9163749"/>
                  <a:pt x="5253864" y="9148763"/>
                </a:cubicBezTo>
                <a:cubicBezTo>
                  <a:pt x="4986205" y="9133777"/>
                  <a:pt x="4889348" y="9132735"/>
                  <a:pt x="4677220" y="9148763"/>
                </a:cubicBezTo>
                <a:cubicBezTo>
                  <a:pt x="4465092" y="9164791"/>
                  <a:pt x="4114615" y="9163020"/>
                  <a:pt x="3908362" y="9148763"/>
                </a:cubicBezTo>
                <a:cubicBezTo>
                  <a:pt x="3702109" y="9134506"/>
                  <a:pt x="3586709" y="9177936"/>
                  <a:pt x="3267647" y="9148763"/>
                </a:cubicBezTo>
                <a:cubicBezTo>
                  <a:pt x="2948585" y="9119590"/>
                  <a:pt x="2673876" y="9143057"/>
                  <a:pt x="2498789" y="9148763"/>
                </a:cubicBezTo>
                <a:cubicBezTo>
                  <a:pt x="2323702" y="9154469"/>
                  <a:pt x="2116338" y="9134048"/>
                  <a:pt x="1986217" y="9148763"/>
                </a:cubicBezTo>
                <a:cubicBezTo>
                  <a:pt x="1856096" y="9163478"/>
                  <a:pt x="1558375" y="9156825"/>
                  <a:pt x="1345502" y="9148763"/>
                </a:cubicBezTo>
                <a:cubicBezTo>
                  <a:pt x="1132630" y="9140701"/>
                  <a:pt x="844338" y="9186010"/>
                  <a:pt x="576644" y="9148763"/>
                </a:cubicBezTo>
                <a:cubicBezTo>
                  <a:pt x="308950" y="9111516"/>
                  <a:pt x="285376" y="9163684"/>
                  <a:pt x="0" y="9148763"/>
                </a:cubicBezTo>
                <a:cubicBezTo>
                  <a:pt x="16471" y="8987152"/>
                  <a:pt x="5687" y="8769767"/>
                  <a:pt x="0" y="8495280"/>
                </a:cubicBezTo>
                <a:cubicBezTo>
                  <a:pt x="-5687" y="8220793"/>
                  <a:pt x="35489" y="7962159"/>
                  <a:pt x="0" y="7658822"/>
                </a:cubicBezTo>
                <a:cubicBezTo>
                  <a:pt x="-35489" y="7355485"/>
                  <a:pt x="-14182" y="7373983"/>
                  <a:pt x="0" y="7279801"/>
                </a:cubicBezTo>
                <a:cubicBezTo>
                  <a:pt x="14182" y="7185619"/>
                  <a:pt x="-9559" y="6893431"/>
                  <a:pt x="0" y="6534831"/>
                </a:cubicBezTo>
                <a:cubicBezTo>
                  <a:pt x="9559" y="6176231"/>
                  <a:pt x="5982" y="6240461"/>
                  <a:pt x="0" y="6064323"/>
                </a:cubicBezTo>
                <a:cubicBezTo>
                  <a:pt x="-5982" y="5888185"/>
                  <a:pt x="23911" y="5592597"/>
                  <a:pt x="0" y="5410840"/>
                </a:cubicBezTo>
                <a:cubicBezTo>
                  <a:pt x="-23911" y="5229083"/>
                  <a:pt x="6335" y="5143283"/>
                  <a:pt x="0" y="4940332"/>
                </a:cubicBezTo>
                <a:cubicBezTo>
                  <a:pt x="-6335" y="4737381"/>
                  <a:pt x="30667" y="4548843"/>
                  <a:pt x="0" y="4195361"/>
                </a:cubicBezTo>
                <a:cubicBezTo>
                  <a:pt x="-30667" y="3841879"/>
                  <a:pt x="26598" y="3824341"/>
                  <a:pt x="0" y="3633366"/>
                </a:cubicBezTo>
                <a:cubicBezTo>
                  <a:pt x="-26598" y="3442391"/>
                  <a:pt x="19476" y="3160408"/>
                  <a:pt x="0" y="2979883"/>
                </a:cubicBezTo>
                <a:cubicBezTo>
                  <a:pt x="-19476" y="2799358"/>
                  <a:pt x="-11884" y="2763677"/>
                  <a:pt x="0" y="2600863"/>
                </a:cubicBezTo>
                <a:cubicBezTo>
                  <a:pt x="11884" y="2438049"/>
                  <a:pt x="-21513" y="2239425"/>
                  <a:pt x="0" y="2130355"/>
                </a:cubicBezTo>
                <a:cubicBezTo>
                  <a:pt x="21513" y="2021285"/>
                  <a:pt x="23075" y="1694775"/>
                  <a:pt x="0" y="1476872"/>
                </a:cubicBezTo>
                <a:cubicBezTo>
                  <a:pt x="-23075" y="1258969"/>
                  <a:pt x="-21961" y="1138101"/>
                  <a:pt x="0" y="914876"/>
                </a:cubicBezTo>
                <a:cubicBezTo>
                  <a:pt x="21961" y="691651"/>
                  <a:pt x="-12211" y="224826"/>
                  <a:pt x="0" y="0"/>
                </a:cubicBezTo>
                <a:close/>
              </a:path>
            </a:pathLst>
          </a:custGeom>
          <a:noFill/>
          <a:ln w="25400">
            <a:solidFill>
              <a:schemeClr val="tx1">
                <a:lumMod val="95000"/>
                <a:lumOff val="5000"/>
              </a:schemeClr>
            </a:solidFill>
            <a:extLst>
              <a:ext uri="{C807C97D-BFC1-408E-A445-0C87EB9F89A2}">
                <ask:lineSketchStyleProps xmlns:ask="http://schemas.microsoft.com/office/drawing/2018/sketchyshapes" sd="1762638383">
                  <a:custGeom>
                    <a:avLst/>
                    <a:gdLst>
                      <a:gd name="connsiteX0" fmla="*/ 0 w 6407151"/>
                      <a:gd name="connsiteY0" fmla="*/ 0 h 6053138"/>
                      <a:gd name="connsiteX1" fmla="*/ 448501 w 6407151"/>
                      <a:gd name="connsiteY1" fmla="*/ 0 h 6053138"/>
                      <a:gd name="connsiteX2" fmla="*/ 961073 w 6407151"/>
                      <a:gd name="connsiteY2" fmla="*/ 0 h 6053138"/>
                      <a:gd name="connsiteX3" fmla="*/ 1601788 w 6407151"/>
                      <a:gd name="connsiteY3" fmla="*/ 0 h 6053138"/>
                      <a:gd name="connsiteX4" fmla="*/ 2178431 w 6407151"/>
                      <a:gd name="connsiteY4" fmla="*/ 0 h 6053138"/>
                      <a:gd name="connsiteX5" fmla="*/ 2691003 w 6407151"/>
                      <a:gd name="connsiteY5" fmla="*/ 0 h 6053138"/>
                      <a:gd name="connsiteX6" fmla="*/ 3395790 w 6407151"/>
                      <a:gd name="connsiteY6" fmla="*/ 0 h 6053138"/>
                      <a:gd name="connsiteX7" fmla="*/ 4100577 w 6407151"/>
                      <a:gd name="connsiteY7" fmla="*/ 0 h 6053138"/>
                      <a:gd name="connsiteX8" fmla="*/ 4869435 w 6407151"/>
                      <a:gd name="connsiteY8" fmla="*/ 0 h 6053138"/>
                      <a:gd name="connsiteX9" fmla="*/ 5446078 w 6407151"/>
                      <a:gd name="connsiteY9" fmla="*/ 0 h 6053138"/>
                      <a:gd name="connsiteX10" fmla="*/ 6407151 w 6407151"/>
                      <a:gd name="connsiteY10" fmla="*/ 0 h 6053138"/>
                      <a:gd name="connsiteX11" fmla="*/ 6407151 w 6407151"/>
                      <a:gd name="connsiteY11" fmla="*/ 432366 h 6053138"/>
                      <a:gd name="connsiteX12" fmla="*/ 6407151 w 6407151"/>
                      <a:gd name="connsiteY12" fmla="*/ 683139 h 6053138"/>
                      <a:gd name="connsiteX13" fmla="*/ 6407151 w 6407151"/>
                      <a:gd name="connsiteY13" fmla="*/ 1236569 h 6053138"/>
                      <a:gd name="connsiteX14" fmla="*/ 6407151 w 6407151"/>
                      <a:gd name="connsiteY14" fmla="*/ 1487342 h 6053138"/>
                      <a:gd name="connsiteX15" fmla="*/ 6407151 w 6407151"/>
                      <a:gd name="connsiteY15" fmla="*/ 1859177 h 6053138"/>
                      <a:gd name="connsiteX16" fmla="*/ 6407151 w 6407151"/>
                      <a:gd name="connsiteY16" fmla="*/ 2109950 h 6053138"/>
                      <a:gd name="connsiteX17" fmla="*/ 6407151 w 6407151"/>
                      <a:gd name="connsiteY17" fmla="*/ 2542317 h 6053138"/>
                      <a:gd name="connsiteX18" fmla="*/ 6407151 w 6407151"/>
                      <a:gd name="connsiteY18" fmla="*/ 3035216 h 6053138"/>
                      <a:gd name="connsiteX19" fmla="*/ 6407151 w 6407151"/>
                      <a:gd name="connsiteY19" fmla="*/ 3528114 h 6053138"/>
                      <a:gd name="connsiteX20" fmla="*/ 6407151 w 6407151"/>
                      <a:gd name="connsiteY20" fmla="*/ 3778887 h 6053138"/>
                      <a:gd name="connsiteX21" fmla="*/ 6407151 w 6407151"/>
                      <a:gd name="connsiteY21" fmla="*/ 4150722 h 6053138"/>
                      <a:gd name="connsiteX22" fmla="*/ 6407151 w 6407151"/>
                      <a:gd name="connsiteY22" fmla="*/ 4643621 h 6053138"/>
                      <a:gd name="connsiteX23" fmla="*/ 6407151 w 6407151"/>
                      <a:gd name="connsiteY23" fmla="*/ 5136520 h 6053138"/>
                      <a:gd name="connsiteX24" fmla="*/ 6407151 w 6407151"/>
                      <a:gd name="connsiteY24" fmla="*/ 6053138 h 6053138"/>
                      <a:gd name="connsiteX25" fmla="*/ 5830507 w 6407151"/>
                      <a:gd name="connsiteY25" fmla="*/ 6053138 h 6053138"/>
                      <a:gd name="connsiteX26" fmla="*/ 5253864 w 6407151"/>
                      <a:gd name="connsiteY26" fmla="*/ 6053138 h 6053138"/>
                      <a:gd name="connsiteX27" fmla="*/ 4677220 w 6407151"/>
                      <a:gd name="connsiteY27" fmla="*/ 6053138 h 6053138"/>
                      <a:gd name="connsiteX28" fmla="*/ 3908362 w 6407151"/>
                      <a:gd name="connsiteY28" fmla="*/ 6053138 h 6053138"/>
                      <a:gd name="connsiteX29" fmla="*/ 3267647 w 6407151"/>
                      <a:gd name="connsiteY29" fmla="*/ 6053138 h 6053138"/>
                      <a:gd name="connsiteX30" fmla="*/ 2498789 w 6407151"/>
                      <a:gd name="connsiteY30" fmla="*/ 6053138 h 6053138"/>
                      <a:gd name="connsiteX31" fmla="*/ 1986217 w 6407151"/>
                      <a:gd name="connsiteY31" fmla="*/ 6053138 h 6053138"/>
                      <a:gd name="connsiteX32" fmla="*/ 1345502 w 6407151"/>
                      <a:gd name="connsiteY32" fmla="*/ 6053138 h 6053138"/>
                      <a:gd name="connsiteX33" fmla="*/ 576644 w 6407151"/>
                      <a:gd name="connsiteY33" fmla="*/ 6053138 h 6053138"/>
                      <a:gd name="connsiteX34" fmla="*/ 0 w 6407151"/>
                      <a:gd name="connsiteY34" fmla="*/ 6053138 h 6053138"/>
                      <a:gd name="connsiteX35" fmla="*/ 0 w 6407151"/>
                      <a:gd name="connsiteY35" fmla="*/ 5620771 h 6053138"/>
                      <a:gd name="connsiteX36" fmla="*/ 0 w 6407151"/>
                      <a:gd name="connsiteY36" fmla="*/ 5067341 h 6053138"/>
                      <a:gd name="connsiteX37" fmla="*/ 0 w 6407151"/>
                      <a:gd name="connsiteY37" fmla="*/ 4816568 h 6053138"/>
                      <a:gd name="connsiteX38" fmla="*/ 0 w 6407151"/>
                      <a:gd name="connsiteY38" fmla="*/ 4323670 h 6053138"/>
                      <a:gd name="connsiteX39" fmla="*/ 0 w 6407151"/>
                      <a:gd name="connsiteY39" fmla="*/ 4012365 h 6053138"/>
                      <a:gd name="connsiteX40" fmla="*/ 0 w 6407151"/>
                      <a:gd name="connsiteY40" fmla="*/ 3579998 h 6053138"/>
                      <a:gd name="connsiteX41" fmla="*/ 0 w 6407151"/>
                      <a:gd name="connsiteY41" fmla="*/ 3268694 h 6053138"/>
                      <a:gd name="connsiteX42" fmla="*/ 0 w 6407151"/>
                      <a:gd name="connsiteY42" fmla="*/ 2775795 h 6053138"/>
                      <a:gd name="connsiteX43" fmla="*/ 0 w 6407151"/>
                      <a:gd name="connsiteY43" fmla="*/ 2403960 h 6053138"/>
                      <a:gd name="connsiteX44" fmla="*/ 0 w 6407151"/>
                      <a:gd name="connsiteY44" fmla="*/ 1971593 h 6053138"/>
                      <a:gd name="connsiteX45" fmla="*/ 0 w 6407151"/>
                      <a:gd name="connsiteY45" fmla="*/ 1720820 h 6053138"/>
                      <a:gd name="connsiteX46" fmla="*/ 0 w 6407151"/>
                      <a:gd name="connsiteY46" fmla="*/ 1409516 h 6053138"/>
                      <a:gd name="connsiteX47" fmla="*/ 0 w 6407151"/>
                      <a:gd name="connsiteY47" fmla="*/ 977149 h 6053138"/>
                      <a:gd name="connsiteX48" fmla="*/ 0 w 6407151"/>
                      <a:gd name="connsiteY48" fmla="*/ 605313 h 6053138"/>
                      <a:gd name="connsiteX49" fmla="*/ 0 w 6407151"/>
                      <a:gd name="connsiteY49" fmla="*/ 0 h 605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07151" h="6053138" extrusionOk="0">
                        <a:moveTo>
                          <a:pt x="0" y="0"/>
                        </a:moveTo>
                        <a:cubicBezTo>
                          <a:pt x="202567" y="8564"/>
                          <a:pt x="332467" y="-16405"/>
                          <a:pt x="448501" y="0"/>
                        </a:cubicBezTo>
                        <a:cubicBezTo>
                          <a:pt x="578316" y="18244"/>
                          <a:pt x="799501" y="-14476"/>
                          <a:pt x="961073" y="0"/>
                        </a:cubicBezTo>
                        <a:cubicBezTo>
                          <a:pt x="1131634" y="-21346"/>
                          <a:pt x="1443799" y="11238"/>
                          <a:pt x="1601788" y="0"/>
                        </a:cubicBezTo>
                        <a:cubicBezTo>
                          <a:pt x="1753412" y="9282"/>
                          <a:pt x="2038101" y="29422"/>
                          <a:pt x="2178431" y="0"/>
                        </a:cubicBezTo>
                        <a:cubicBezTo>
                          <a:pt x="2333645" y="-22517"/>
                          <a:pt x="2591651" y="15464"/>
                          <a:pt x="2691003" y="0"/>
                        </a:cubicBezTo>
                        <a:cubicBezTo>
                          <a:pt x="2807171" y="-23400"/>
                          <a:pt x="3188068" y="30939"/>
                          <a:pt x="3395790" y="0"/>
                        </a:cubicBezTo>
                        <a:cubicBezTo>
                          <a:pt x="3603840" y="25684"/>
                          <a:pt x="3843374" y="42415"/>
                          <a:pt x="4100577" y="0"/>
                        </a:cubicBezTo>
                        <a:cubicBezTo>
                          <a:pt x="4333611" y="-6648"/>
                          <a:pt x="4510910" y="9324"/>
                          <a:pt x="4869435" y="0"/>
                        </a:cubicBezTo>
                        <a:cubicBezTo>
                          <a:pt x="5229900" y="-29377"/>
                          <a:pt x="5164550" y="-8686"/>
                          <a:pt x="5446078" y="0"/>
                        </a:cubicBezTo>
                        <a:cubicBezTo>
                          <a:pt x="5753720" y="6456"/>
                          <a:pt x="5985092" y="-910"/>
                          <a:pt x="6407151" y="0"/>
                        </a:cubicBezTo>
                        <a:cubicBezTo>
                          <a:pt x="6417714" y="138993"/>
                          <a:pt x="6405498" y="205902"/>
                          <a:pt x="6407151" y="432366"/>
                        </a:cubicBezTo>
                        <a:cubicBezTo>
                          <a:pt x="6414962" y="630403"/>
                          <a:pt x="6413001" y="631531"/>
                          <a:pt x="6407151" y="683139"/>
                        </a:cubicBezTo>
                        <a:cubicBezTo>
                          <a:pt x="6407087" y="736697"/>
                          <a:pt x="6442828" y="1015784"/>
                          <a:pt x="6407151" y="1236569"/>
                        </a:cubicBezTo>
                        <a:cubicBezTo>
                          <a:pt x="6375537" y="1450227"/>
                          <a:pt x="6400808" y="1421571"/>
                          <a:pt x="6407151" y="1487342"/>
                        </a:cubicBezTo>
                        <a:cubicBezTo>
                          <a:pt x="6410439" y="1557210"/>
                          <a:pt x="6397005" y="1777896"/>
                          <a:pt x="6407151" y="1859177"/>
                        </a:cubicBezTo>
                        <a:cubicBezTo>
                          <a:pt x="6409473" y="1947119"/>
                          <a:pt x="6397196" y="2025816"/>
                          <a:pt x="6407151" y="2109950"/>
                        </a:cubicBezTo>
                        <a:cubicBezTo>
                          <a:pt x="6437975" y="2191968"/>
                          <a:pt x="6419840" y="2420457"/>
                          <a:pt x="6407151" y="2542317"/>
                        </a:cubicBezTo>
                        <a:cubicBezTo>
                          <a:pt x="6370663" y="2654402"/>
                          <a:pt x="6435023" y="2906810"/>
                          <a:pt x="6407151" y="3035216"/>
                        </a:cubicBezTo>
                        <a:cubicBezTo>
                          <a:pt x="6363868" y="3162981"/>
                          <a:pt x="6429772" y="3381173"/>
                          <a:pt x="6407151" y="3528114"/>
                        </a:cubicBezTo>
                        <a:cubicBezTo>
                          <a:pt x="6405598" y="3662852"/>
                          <a:pt x="6415192" y="3665071"/>
                          <a:pt x="6407151" y="3778887"/>
                        </a:cubicBezTo>
                        <a:cubicBezTo>
                          <a:pt x="6403790" y="3880679"/>
                          <a:pt x="6397236" y="3995750"/>
                          <a:pt x="6407151" y="4150722"/>
                        </a:cubicBezTo>
                        <a:cubicBezTo>
                          <a:pt x="6432753" y="4292232"/>
                          <a:pt x="6419666" y="4432488"/>
                          <a:pt x="6407151" y="4643621"/>
                        </a:cubicBezTo>
                        <a:cubicBezTo>
                          <a:pt x="6397581" y="4854490"/>
                          <a:pt x="6384419" y="4904956"/>
                          <a:pt x="6407151" y="5136520"/>
                        </a:cubicBezTo>
                        <a:cubicBezTo>
                          <a:pt x="6428668" y="5333619"/>
                          <a:pt x="6333307" y="5680346"/>
                          <a:pt x="6407151" y="6053138"/>
                        </a:cubicBezTo>
                        <a:cubicBezTo>
                          <a:pt x="6205454" y="6041205"/>
                          <a:pt x="6037678" y="6063901"/>
                          <a:pt x="5830507" y="6053138"/>
                        </a:cubicBezTo>
                        <a:cubicBezTo>
                          <a:pt x="5642087" y="6070678"/>
                          <a:pt x="5541907" y="6076101"/>
                          <a:pt x="5253864" y="6053138"/>
                        </a:cubicBezTo>
                        <a:cubicBezTo>
                          <a:pt x="4984025" y="6045089"/>
                          <a:pt x="4882488" y="6060222"/>
                          <a:pt x="4677220" y="6053138"/>
                        </a:cubicBezTo>
                        <a:cubicBezTo>
                          <a:pt x="4442208" y="6061678"/>
                          <a:pt x="4162837" y="6072409"/>
                          <a:pt x="3908362" y="6053138"/>
                        </a:cubicBezTo>
                        <a:cubicBezTo>
                          <a:pt x="3711647" y="6066159"/>
                          <a:pt x="3585057" y="6077502"/>
                          <a:pt x="3267647" y="6053138"/>
                        </a:cubicBezTo>
                        <a:cubicBezTo>
                          <a:pt x="2953942" y="6059718"/>
                          <a:pt x="2676176" y="6059474"/>
                          <a:pt x="2498789" y="6053138"/>
                        </a:cubicBezTo>
                        <a:cubicBezTo>
                          <a:pt x="2313230" y="6067596"/>
                          <a:pt x="2116067" y="6032218"/>
                          <a:pt x="1986217" y="6053138"/>
                        </a:cubicBezTo>
                        <a:cubicBezTo>
                          <a:pt x="1874208" y="6065094"/>
                          <a:pt x="1563074" y="6063156"/>
                          <a:pt x="1345502" y="6053138"/>
                        </a:cubicBezTo>
                        <a:cubicBezTo>
                          <a:pt x="1116136" y="6097771"/>
                          <a:pt x="839581" y="6093744"/>
                          <a:pt x="576644" y="6053138"/>
                        </a:cubicBezTo>
                        <a:cubicBezTo>
                          <a:pt x="301264" y="6027465"/>
                          <a:pt x="277491" y="6064749"/>
                          <a:pt x="0" y="6053138"/>
                        </a:cubicBezTo>
                        <a:cubicBezTo>
                          <a:pt x="25316" y="5930588"/>
                          <a:pt x="35540" y="5796072"/>
                          <a:pt x="0" y="5620771"/>
                        </a:cubicBezTo>
                        <a:cubicBezTo>
                          <a:pt x="2619" y="5421266"/>
                          <a:pt x="34042" y="5273463"/>
                          <a:pt x="0" y="5067341"/>
                        </a:cubicBezTo>
                        <a:cubicBezTo>
                          <a:pt x="-40272" y="4866824"/>
                          <a:pt x="-15109" y="4876564"/>
                          <a:pt x="0" y="4816568"/>
                        </a:cubicBezTo>
                        <a:cubicBezTo>
                          <a:pt x="36259" y="4754963"/>
                          <a:pt x="-29048" y="4590859"/>
                          <a:pt x="0" y="4323670"/>
                        </a:cubicBezTo>
                        <a:cubicBezTo>
                          <a:pt x="10058" y="4096914"/>
                          <a:pt x="9022" y="4119246"/>
                          <a:pt x="0" y="4012365"/>
                        </a:cubicBezTo>
                        <a:cubicBezTo>
                          <a:pt x="18143" y="3892641"/>
                          <a:pt x="42237" y="3701424"/>
                          <a:pt x="0" y="3579998"/>
                        </a:cubicBezTo>
                        <a:cubicBezTo>
                          <a:pt x="-21151" y="3453679"/>
                          <a:pt x="1730" y="3415678"/>
                          <a:pt x="0" y="3268694"/>
                        </a:cubicBezTo>
                        <a:cubicBezTo>
                          <a:pt x="307" y="3130147"/>
                          <a:pt x="35389" y="2978041"/>
                          <a:pt x="0" y="2775795"/>
                        </a:cubicBezTo>
                        <a:cubicBezTo>
                          <a:pt x="-21825" y="2544498"/>
                          <a:pt x="23228" y="2538807"/>
                          <a:pt x="0" y="2403960"/>
                        </a:cubicBezTo>
                        <a:cubicBezTo>
                          <a:pt x="-38727" y="2286455"/>
                          <a:pt x="4638" y="2094478"/>
                          <a:pt x="0" y="1971593"/>
                        </a:cubicBezTo>
                        <a:cubicBezTo>
                          <a:pt x="-20017" y="1851605"/>
                          <a:pt x="-6093" y="1829936"/>
                          <a:pt x="0" y="1720820"/>
                        </a:cubicBezTo>
                        <a:cubicBezTo>
                          <a:pt x="20479" y="1610408"/>
                          <a:pt x="-23417" y="1487675"/>
                          <a:pt x="0" y="1409516"/>
                        </a:cubicBezTo>
                        <a:cubicBezTo>
                          <a:pt x="34170" y="1323347"/>
                          <a:pt x="25681" y="1098718"/>
                          <a:pt x="0" y="977149"/>
                        </a:cubicBezTo>
                        <a:cubicBezTo>
                          <a:pt x="-21962" y="815923"/>
                          <a:pt x="-26129" y="755633"/>
                          <a:pt x="0" y="605313"/>
                        </a:cubicBezTo>
                        <a:cubicBezTo>
                          <a:pt x="-9158" y="455607"/>
                          <a:pt x="-33730" y="167075"/>
                          <a:pt x="0" y="0"/>
                        </a:cubicBezTo>
                        <a:close/>
                      </a:path>
                    </a:pathLst>
                  </a:cu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3122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1">
            <a:extLst>
              <a:ext uri="{FF2B5EF4-FFF2-40B4-BE49-F238E27FC236}">
                <a16:creationId xmlns:a16="http://schemas.microsoft.com/office/drawing/2014/main" id="{6F30592E-2B59-53F6-00A7-302C7D36EEC3}"/>
              </a:ext>
            </a:extLst>
          </p:cNvPr>
          <p:cNvSpPr txBox="1">
            <a:spLocks noGrp="1"/>
          </p:cNvSpPr>
          <p:nvPr>
            <p:ph type="title" idx="4294967295"/>
          </p:nvPr>
        </p:nvSpPr>
        <p:spPr>
          <a:xfrm>
            <a:off x="599281" y="8176706"/>
            <a:ext cx="4860000" cy="9387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lnSpc>
                <a:spcPct val="100000"/>
              </a:lnSpc>
              <a:spcBef>
                <a:spcPts val="0"/>
              </a:spcBef>
              <a:defRPr/>
            </a:pPr>
            <a:r>
              <a:rPr lang="de-DE" sz="1100" dirty="0" err="1">
                <a:solidFill>
                  <a:srgbClr val="333333"/>
                </a:solidFill>
                <a:latin typeface="Source Sans Pro" panose="020B0503030403020204" pitchFamily="34" charset="0"/>
                <a:ea typeface="+mn-ea"/>
                <a:cs typeface="+mn-cs"/>
              </a:rPr>
              <a:t>Tipos</a:t>
            </a:r>
            <a:r>
              <a:rPr lang="de-DE" sz="1100" dirty="0">
                <a:solidFill>
                  <a:srgbClr val="333333"/>
                </a:solidFill>
                <a:latin typeface="Source Sans Pro" panose="020B0503030403020204" pitchFamily="34" charset="0"/>
                <a:ea typeface="+mn-ea"/>
                <a:cs typeface="+mn-cs"/>
              </a:rPr>
              <a:t> de </a:t>
            </a:r>
            <a:r>
              <a:rPr lang="de-DE" sz="1100" dirty="0" err="1">
                <a:solidFill>
                  <a:srgbClr val="333333"/>
                </a:solidFill>
                <a:latin typeface="Source Sans Pro" panose="020B0503030403020204" pitchFamily="34" charset="0"/>
                <a:ea typeface="+mn-ea"/>
                <a:cs typeface="+mn-cs"/>
              </a:rPr>
              <a:t>Dados</a:t>
            </a:r>
            <a:r>
              <a:rPr lang="de-DE" sz="1100" dirty="0">
                <a:solidFill>
                  <a:srgbClr val="333333"/>
                </a:solidFill>
                <a:latin typeface="Source Sans Pro" panose="020B0503030403020204" pitchFamily="34" charset="0"/>
                <a:ea typeface="+mn-ea"/>
                <a:cs typeface="+mn-cs"/>
              </a:rPr>
              <a:t> Primitivos </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2023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Comixplain Team: Victor-Adriel De-Jesus-Oliveira, Hsiang-Yun Wu, Christina Stoiber, Magdalena Boucher, and Alena Ertl, with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illustrations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Magdalena Boucher and Alena Ertl, all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employed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by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Sankt Pölten University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Applied Sciences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licensed</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under</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CC BY-SA 4.0. To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view</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copy</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of</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this</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license</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a:t>
            </a:r>
            <a:r>
              <a:rPr kumimoji="0" lang="de-DE" sz="1100" b="0" i="0" u="none" strike="noStrike" kern="1200" cap="none" spc="0" normalizeH="0" baseline="0" noProof="0" dirty="0" err="1">
                <a:ln>
                  <a:noFill/>
                </a:ln>
                <a:solidFill>
                  <a:srgbClr val="333333"/>
                </a:solidFill>
                <a:effectLst/>
                <a:uLnTx/>
                <a:uFillTx/>
                <a:latin typeface="Source Sans Pro" panose="020B0503030403020204" pitchFamily="34" charset="0"/>
                <a:ea typeface="+mn-ea"/>
                <a:cs typeface="+mn-cs"/>
              </a:rPr>
              <a:t>visit</a:t>
            </a:r>
            <a:r>
              <a:rPr kumimoji="0" lang="de-DE" sz="1100" b="0" i="0" u="none" strike="noStrike" kern="1200" cap="none" spc="0" normalizeH="0" baseline="0" noProof="0" dirty="0">
                <a:ln>
                  <a:noFill/>
                </a:ln>
                <a:solidFill>
                  <a:srgbClr val="333333"/>
                </a:solidFill>
                <a:effectLst/>
                <a:uLnTx/>
                <a:uFillTx/>
                <a:latin typeface="Source Sans Pro" panose="020B0503030403020204" pitchFamily="34" charset="0"/>
                <a:ea typeface="+mn-ea"/>
                <a:cs typeface="+mn-cs"/>
              </a:rPr>
              <a:t> http://creativecommons.org/licenses/by-sa/4.0/</a:t>
            </a:r>
            <a:endParaRPr kumimoji="0" lang="de-AT" sz="11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 name="Textfeld 1">
            <a:extLst>
              <a:ext uri="{FF2B5EF4-FFF2-40B4-BE49-F238E27FC236}">
                <a16:creationId xmlns:a16="http://schemas.microsoft.com/office/drawing/2014/main" id="{0CC610EE-81A3-5D5F-9727-2A84359DA48F}"/>
              </a:ext>
            </a:extLst>
          </p:cNvPr>
          <p:cNvSpPr txBox="1"/>
          <p:nvPr/>
        </p:nvSpPr>
        <p:spPr>
          <a:xfrm>
            <a:off x="599280" y="790575"/>
            <a:ext cx="5778073" cy="1107996"/>
          </a:xfrm>
          <a:prstGeom prst="rect">
            <a:avLst/>
          </a:prstGeom>
          <a:noFill/>
        </p:spPr>
        <p:txBody>
          <a:bodyPr wrap="square" rtlCol="0">
            <a:spAutoFit/>
          </a:bodyPr>
          <a:lstStyle/>
          <a:p>
            <a:r>
              <a:rPr lang="de-AT" sz="1100" b="1" dirty="0">
                <a:latin typeface="Segoe UI" panose="020B0502040204020203" pitchFamily="34" charset="0"/>
                <a:cs typeface="Segoe UI" panose="020B0502040204020203" pitchFamily="34" charset="0"/>
              </a:rPr>
              <a:t>Fontes:</a:t>
            </a:r>
          </a:p>
          <a:p>
            <a:endParaRPr lang="de-AT" sz="1100" dirty="0">
              <a:latin typeface="Segoe UI" panose="020B0502040204020203" pitchFamily="34" charset="0"/>
              <a:cs typeface="Segoe UI" panose="020B0502040204020203" pitchFamily="34" charset="0"/>
            </a:endParaRPr>
          </a:p>
          <a:p>
            <a:r>
              <a:rPr lang="de-AT" sz="1100" dirty="0">
                <a:latin typeface="Segoe UI" panose="020B0502040204020203" pitchFamily="34" charset="0"/>
                <a:cs typeface="Segoe UI" panose="020B0502040204020203" pitchFamily="34" charset="0"/>
              </a:rPr>
              <a:t>Knudsen, J., &amp; Niemeyer, P. (2005). Learning Java. O'Reilly.</a:t>
            </a:r>
          </a:p>
          <a:p>
            <a:endParaRPr lang="de-AT" sz="1100" dirty="0">
              <a:latin typeface="Segoe UI" panose="020B0502040204020203" pitchFamily="34" charset="0"/>
              <a:cs typeface="Segoe UI" panose="020B0502040204020203" pitchFamily="34" charset="0"/>
            </a:endParaRPr>
          </a:p>
          <a:p>
            <a:r>
              <a:rPr lang="de-AT" sz="1100" dirty="0" err="1">
                <a:latin typeface="Segoe UI" panose="020B0502040204020203" pitchFamily="34" charset="0"/>
                <a:cs typeface="Segoe UI" panose="020B0502040204020203" pitchFamily="34" charset="0"/>
              </a:rPr>
              <a:t>Mughal</a:t>
            </a:r>
            <a:r>
              <a:rPr lang="de-AT" sz="1100" dirty="0">
                <a:latin typeface="Segoe UI" panose="020B0502040204020203" pitchFamily="34" charset="0"/>
                <a:cs typeface="Segoe UI" panose="020B0502040204020203" pitchFamily="34" charset="0"/>
              </a:rPr>
              <a:t>, K. A., &amp; Rasmussen, R. W. (2003). A </a:t>
            </a:r>
            <a:r>
              <a:rPr lang="de-AT" sz="1100" dirty="0" err="1">
                <a:latin typeface="Segoe UI" panose="020B0502040204020203" pitchFamily="34" charset="0"/>
                <a:cs typeface="Segoe UI" panose="020B0502040204020203" pitchFamily="34" charset="0"/>
              </a:rPr>
              <a:t>programmer's</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guide</a:t>
            </a:r>
            <a:r>
              <a:rPr lang="de-AT" sz="1100" dirty="0">
                <a:latin typeface="Segoe UI" panose="020B0502040204020203" pitchFamily="34" charset="0"/>
                <a:cs typeface="Segoe UI" panose="020B0502040204020203" pitchFamily="34" charset="0"/>
              </a:rPr>
              <a:t> </a:t>
            </a:r>
            <a:r>
              <a:rPr lang="de-AT" sz="1100" dirty="0" err="1">
                <a:latin typeface="Segoe UI" panose="020B0502040204020203" pitchFamily="34" charset="0"/>
                <a:cs typeface="Segoe UI" panose="020B0502040204020203" pitchFamily="34" charset="0"/>
              </a:rPr>
              <a:t>to</a:t>
            </a:r>
            <a:r>
              <a:rPr lang="de-AT" sz="1100" dirty="0">
                <a:latin typeface="Segoe UI" panose="020B0502040204020203" pitchFamily="34" charset="0"/>
                <a:cs typeface="Segoe UI" panose="020B0502040204020203" pitchFamily="34" charset="0"/>
              </a:rPr>
              <a:t> Java </a:t>
            </a:r>
            <a:r>
              <a:rPr lang="de-AT" sz="1100" dirty="0" err="1">
                <a:latin typeface="Segoe UI" panose="020B0502040204020203" pitchFamily="34" charset="0"/>
                <a:cs typeface="Segoe UI" panose="020B0502040204020203" pitchFamily="34" charset="0"/>
              </a:rPr>
              <a:t>certification</a:t>
            </a:r>
            <a:r>
              <a:rPr lang="de-AT" sz="1100" dirty="0">
                <a:latin typeface="Segoe UI" panose="020B0502040204020203" pitchFamily="34" charset="0"/>
                <a:cs typeface="Segoe UI" panose="020B0502040204020203" pitchFamily="34" charset="0"/>
              </a:rPr>
              <a:t>: a </a:t>
            </a:r>
            <a:r>
              <a:rPr lang="de-AT" sz="1100" dirty="0" err="1">
                <a:latin typeface="Segoe UI" panose="020B0502040204020203" pitchFamily="34" charset="0"/>
                <a:cs typeface="Segoe UI" panose="020B0502040204020203" pitchFamily="34" charset="0"/>
              </a:rPr>
              <a:t>comprehensive</a:t>
            </a:r>
            <a:r>
              <a:rPr lang="de-AT" sz="1100" dirty="0">
                <a:latin typeface="Segoe UI" panose="020B0502040204020203" pitchFamily="34" charset="0"/>
                <a:cs typeface="Segoe UI" panose="020B0502040204020203" pitchFamily="34" charset="0"/>
              </a:rPr>
              <a:t> primer. Addison-Wesley Professional.</a:t>
            </a:r>
          </a:p>
        </p:txBody>
      </p:sp>
    </p:spTree>
    <p:extLst>
      <p:ext uri="{BB962C8B-B14F-4D97-AF65-F5344CB8AC3E}">
        <p14:creationId xmlns:p14="http://schemas.microsoft.com/office/powerpoint/2010/main" val="1711839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BF7B09DBF6D7B4DA35692C22AFAF86F" ma:contentTypeVersion="16" ma:contentTypeDescription="Ein neues Dokument erstellen." ma:contentTypeScope="" ma:versionID="a5f25a2d2f3966261c4134713dfa4526">
  <xsd:schema xmlns:xsd="http://www.w3.org/2001/XMLSchema" xmlns:xs="http://www.w3.org/2001/XMLSchema" xmlns:p="http://schemas.microsoft.com/office/2006/metadata/properties" xmlns:ns2="da1b7603-f8b8-47c9-9682-dc6aa8e9acd7" xmlns:ns3="94bcf745-830c-42f4-885c-a1d7342e6e36" targetNamespace="http://schemas.microsoft.com/office/2006/metadata/properties" ma:root="true" ma:fieldsID="3bd5b08873ef7f837dc9b940f7d80505" ns2:_="" ns3:_="">
    <xsd:import namespace="da1b7603-f8b8-47c9-9682-dc6aa8e9acd7"/>
    <xsd:import namespace="94bcf745-830c-42f4-885c-a1d7342e6e3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b7603-f8b8-47c9-9682-dc6aa8e9ac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a84640ab-69e5-4507-afc1-7da4bb7a5f7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bcf745-830c-42f4-885c-a1d7342e6e3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b9243bb-53a8-4b98-83ee-304bfef20349}" ma:internalName="TaxCatchAll" ma:showField="CatchAllData" ma:web="94bcf745-830c-42f4-885c-a1d7342e6e3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1b7603-f8b8-47c9-9682-dc6aa8e9acd7">
      <Terms xmlns="http://schemas.microsoft.com/office/infopath/2007/PartnerControls"/>
    </lcf76f155ced4ddcb4097134ff3c332f>
    <TaxCatchAll xmlns="94bcf745-830c-42f4-885c-a1d7342e6e36" xsi:nil="true"/>
  </documentManagement>
</p:properties>
</file>

<file path=customXml/itemProps1.xml><?xml version="1.0" encoding="utf-8"?>
<ds:datastoreItem xmlns:ds="http://schemas.openxmlformats.org/officeDocument/2006/customXml" ds:itemID="{ED21D470-1A8D-4D10-A7BC-3DD3007BA2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b7603-f8b8-47c9-9682-dc6aa8e9acd7"/>
    <ds:schemaRef ds:uri="94bcf745-830c-42f4-885c-a1d7342e6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6038F4-9D2E-44CB-8650-29FEE361B382}">
  <ds:schemaRefs>
    <ds:schemaRef ds:uri="http://schemas.microsoft.com/sharepoint/v3/contenttype/forms"/>
  </ds:schemaRefs>
</ds:datastoreItem>
</file>

<file path=customXml/itemProps3.xml><?xml version="1.0" encoding="utf-8"?>
<ds:datastoreItem xmlns:ds="http://schemas.openxmlformats.org/officeDocument/2006/customXml" ds:itemID="{84372B3F-CE2E-42EC-9979-028DA50166FC}">
  <ds:schemaRefs>
    <ds:schemaRef ds:uri="http://schemas.microsoft.com/office/infopath/2007/PartnerControls"/>
    <ds:schemaRef ds:uri="http://purl.org/dc/terms/"/>
    <ds:schemaRef ds:uri="da1b7603-f8b8-47c9-9682-dc6aa8e9acd7"/>
    <ds:schemaRef ds:uri="http://schemas.openxmlformats.org/package/2006/metadata/core-properties"/>
    <ds:schemaRef ds:uri="http://purl.org/dc/elements/1.1/"/>
    <ds:schemaRef ds:uri="94bcf745-830c-42f4-885c-a1d7342e6e36"/>
    <ds:schemaRef ds:uri="http://www.w3.org/XML/1998/namespace"/>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659</Words>
  <Application>Microsoft Office PowerPoint</Application>
  <PresentationFormat>A4 Paper (210x297 mm)</PresentationFormat>
  <Paragraphs>81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Pangolin</vt:lpstr>
      <vt:lpstr>Calibri</vt:lpstr>
      <vt:lpstr>Segoe UI</vt:lpstr>
      <vt:lpstr>Arial</vt:lpstr>
      <vt:lpstr>Source Sans Pro</vt:lpstr>
      <vt:lpstr>Calibri Light</vt:lpstr>
      <vt:lpstr>Office</vt:lpstr>
      <vt:lpstr>Tipos de Dados Primitivos</vt:lpstr>
      <vt:lpstr>https://fhstp.github.io/comixplain</vt:lpstr>
      <vt:lpstr>Ah, você deve ser o novo contratado de quem o nosso gerente estava falando!
</vt:lpstr>
      <vt:lpstr>Aqui estão os nossos diferentes recipientes que usamos. Não se preocupe com os valores exatos dos intervalos.</vt:lpstr>
      <vt:lpstr>Apenas uma parte vai caber.</vt:lpstr>
      <vt:lpstr>Isso é tudo o que você precisa saber para começar, então aproveite seu primeiro dia de trab...
</vt:lpstr>
      <vt:lpstr>Tipos de Dados Primitivos © 2023 by Comixplain Team: Victor-Adriel De-Jesus-Oliveira, Hsiang-Yun Wu, Christina Stoiber, Magdalena Boucher, and Alena Ertl, with illustrations by Magdalena Boucher and Alena Ertl, all employed by Sankt Pölten University of Applied Sciences is licensed under CC BY-SA 4.0. To view a copy of this license, visit http://creativecommons.org/licenses/by-sa/4.0/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Boucher Magdalena</dc:creator>
  <cp:lastModifiedBy>de-Jesus-Oliveira Victor-Adriel</cp:lastModifiedBy>
  <cp:revision>28</cp:revision>
  <dcterms:created xsi:type="dcterms:W3CDTF">2022-09-19T11:21:57Z</dcterms:created>
  <dcterms:modified xsi:type="dcterms:W3CDTF">2023-06-13T12:32:59Z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0x0101009BF7B09DBF6D7B4DA35692C22AFAF86F</vt:lpwstr>
  </property>
  <property fmtid="{D5CDD505-2E9C-101B-9397-08002B2CF9AE}" pid="3" name="MediaServiceImageTags">
    <vt:lpwstr/>
  </property>
</Properties>
</file>